
<file path=[Content_Types].xml><?xml version="1.0" encoding="utf-8"?>
<Types xmlns="http://schemas.openxmlformats.org/package/2006/content-types">
  <Default Extension="mp3" ContentType="audio/mpeg"/>
  <Default Extension="png" ContentType="image/png"/>
  <Default Extension="tmp" ContentType="image/png"/>
  <Default Extension="rels" ContentType="application/vnd.openxmlformats-package.relationships+xml"/>
  <Default Extension="fntdata" ContentType="application/x-fontdata"/>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3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701" r:id="rId2"/>
    <p:sldMasterId id="2147483719" r:id="rId3"/>
  </p:sldMasterIdLst>
  <p:notesMasterIdLst>
    <p:notesMasterId r:id="rId38"/>
  </p:notesMasterIdLst>
  <p:sldIdLst>
    <p:sldId id="308" r:id="rId4"/>
    <p:sldId id="309" r:id="rId5"/>
    <p:sldId id="256" r:id="rId6"/>
    <p:sldId id="311" r:id="rId7"/>
    <p:sldId id="312" r:id="rId8"/>
    <p:sldId id="313" r:id="rId9"/>
    <p:sldId id="259" r:id="rId10"/>
    <p:sldId id="260" r:id="rId11"/>
    <p:sldId id="271" r:id="rId12"/>
    <p:sldId id="268" r:id="rId13"/>
    <p:sldId id="265" r:id="rId14"/>
    <p:sldId id="269" r:id="rId15"/>
    <p:sldId id="262" r:id="rId16"/>
    <p:sldId id="273" r:id="rId17"/>
    <p:sldId id="264" r:id="rId18"/>
    <p:sldId id="310" r:id="rId19"/>
    <p:sldId id="314" r:id="rId20"/>
    <p:sldId id="315" r:id="rId21"/>
    <p:sldId id="316" r:id="rId22"/>
    <p:sldId id="321" r:id="rId23"/>
    <p:sldId id="320" r:id="rId24"/>
    <p:sldId id="319" r:id="rId25"/>
    <p:sldId id="322" r:id="rId26"/>
    <p:sldId id="261" r:id="rId27"/>
    <p:sldId id="258" r:id="rId28"/>
    <p:sldId id="267" r:id="rId29"/>
    <p:sldId id="323" r:id="rId30"/>
    <p:sldId id="328" r:id="rId31"/>
    <p:sldId id="327" r:id="rId32"/>
    <p:sldId id="326" r:id="rId33"/>
    <p:sldId id="325" r:id="rId34"/>
    <p:sldId id="324" r:id="rId35"/>
    <p:sldId id="266" r:id="rId36"/>
    <p:sldId id="272" r:id="rId37"/>
  </p:sldIdLst>
  <p:sldSz cx="9144000" cy="5143500" type="screen16x9"/>
  <p:notesSz cx="6858000" cy="9144000"/>
  <p:embeddedFontLst>
    <p:embeddedFont>
      <p:font typeface="Abel" panose="020B0604020202020204" charset="0"/>
      <p:regular r:id="rId39"/>
    </p:embeddedFont>
    <p:embeddedFont>
      <p:font typeface="Helvetica" panose="020B0604020202020204" pitchFamily="34"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Open Sans Light" panose="020B0604020202020204" charset="0"/>
      <p:regular r:id="rId48"/>
      <p:bold r:id="rId49"/>
      <p:italic r:id="rId50"/>
      <p:boldItalic r:id="rId51"/>
    </p:embeddedFont>
    <p:embeddedFont>
      <p:font typeface="Oswald" panose="020B0604020202020204" charset="0"/>
      <p:regular r:id="rId52"/>
      <p:bold r:id="rId53"/>
    </p:embeddedFont>
    <p:embeddedFont>
      <p:font typeface="Oswald Regular" panose="020B0604020202020204" charset="0"/>
      <p:regular r:id="rId54"/>
      <p:bold r:id="rId55"/>
    </p:embeddedFont>
    <p:embeddedFont>
      <p:font typeface="Prompt" panose="020B0604020202020204" charset="-34"/>
      <p:regular r:id="rId56"/>
      <p:bold r:id="rId57"/>
      <p:italic r:id="rId58"/>
      <p:boldItalic r:id="rId59"/>
    </p:embeddedFont>
    <p:embeddedFont>
      <p:font typeface="Roboto" panose="020B0604020202020204" charset="0"/>
      <p:regular r:id="rId60"/>
      <p:bold r:id="rId61"/>
      <p:italic r:id="rId62"/>
      <p:boldItalic r:id="rId63"/>
    </p:embeddedFont>
    <p:embeddedFont>
      <p:font typeface="Saira Semi Condensed" panose="020B0604020202020204" charset="0"/>
      <p:regular r:id="rId64"/>
      <p:bold r:id="rId65"/>
    </p:embeddedFont>
    <p:embeddedFont>
      <p:font typeface="Trebuchet MS" panose="020B060302020202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2BD183-2FAF-4EE5-9C89-F15D416EF823}">
  <a:tblStyle styleId="{B42BD183-2FAF-4EE5-9C89-F15D416EF8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89" d="100"/>
          <a:sy n="89" d="100"/>
        </p:scale>
        <p:origin x="78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74" Type="http://schemas.openxmlformats.org/officeDocument/2006/relationships/customXml" Target="../customXml/item1.xml"/><Relationship Id="rId5" Type="http://schemas.openxmlformats.org/officeDocument/2006/relationships/slide" Target="slides/slide2.xml"/><Relationship Id="rId61" Type="http://schemas.openxmlformats.org/officeDocument/2006/relationships/font" Target="fonts/font23.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font" Target="fonts/font13.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presProps" Target="presProps.xml"/><Relationship Id="rId75"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1.fntdata"/><Relationship Id="rId34" Type="http://schemas.openxmlformats.org/officeDocument/2006/relationships/slide" Target="slides/slide31.xml"/><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6f1bce38b0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6f1bce38b0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f1bce38b0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f1bce38b0_0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f1bce38b0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f1bce38b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246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908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03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27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498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fdb069d91_0_56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fdb069d91_0_56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262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68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d6095421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d6095421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662bf7969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662bf796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f1bce38b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f1bce38b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366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966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897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492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160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fdb069d91_0_56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fdb069d91_0_56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466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f1bce38b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6f1bce38b0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6f1bce38b0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fdb069d91_0_5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fdb069d91_0_5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0028264ed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0028264ed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0028264ed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0028264ed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000000"/>
            </a:gs>
            <a:gs pos="50000">
              <a:srgbClr val="241441"/>
            </a:gs>
            <a:gs pos="100000">
              <a:srgbClr val="000000"/>
            </a:gs>
          </a:gsLst>
          <a:lin ang="5400700"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3999" cy="5143500"/>
          </a:xfrm>
          <a:prstGeom prst="rect">
            <a:avLst/>
          </a:prstGeom>
          <a:noFill/>
          <a:ln>
            <a:noFill/>
          </a:ln>
        </p:spPr>
      </p:pic>
      <p:sp>
        <p:nvSpPr>
          <p:cNvPr id="10" name="Google Shape;10;p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1" name="Google Shape;11;p2"/>
          <p:cNvSpPr txBox="1">
            <a:spLocks noGrp="1"/>
          </p:cNvSpPr>
          <p:nvPr>
            <p:ph type="subTitle" idx="1"/>
          </p:nvPr>
        </p:nvSpPr>
        <p:spPr>
          <a:xfrm>
            <a:off x="2368340" y="3381532"/>
            <a:ext cx="4401900" cy="333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500">
                <a:solidFill>
                  <a:schemeClr val="dk1"/>
                </a:solidFill>
                <a:latin typeface="Open Sans Light"/>
                <a:ea typeface="Open Sans Light"/>
                <a:cs typeface="Open Sans Light"/>
                <a:sym typeface="Open Sans Ligh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txBox="1">
            <a:spLocks noGrp="1"/>
          </p:cNvSpPr>
          <p:nvPr>
            <p:ph type="subTitle" idx="2"/>
          </p:nvPr>
        </p:nvSpPr>
        <p:spPr>
          <a:xfrm>
            <a:off x="3163276" y="1366074"/>
            <a:ext cx="2830800" cy="51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900">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CUSTOM_3">
    <p:spTree>
      <p:nvGrpSpPr>
        <p:cNvPr id="1" name="Shape 64"/>
        <p:cNvGrpSpPr/>
        <p:nvPr/>
      </p:nvGrpSpPr>
      <p:grpSpPr>
        <a:xfrm>
          <a:off x="0" y="0"/>
          <a:ext cx="0" cy="0"/>
          <a:chOff x="0" y="0"/>
          <a:chExt cx="0" cy="0"/>
        </a:xfrm>
      </p:grpSpPr>
      <p:pic>
        <p:nvPicPr>
          <p:cNvPr id="65" name="Google Shape;65;p13"/>
          <p:cNvPicPr preferRelativeResize="0"/>
          <p:nvPr/>
        </p:nvPicPr>
        <p:blipFill>
          <a:blip r:embed="rId2">
            <a:alphaModFix/>
          </a:blip>
          <a:stretch>
            <a:fillRect/>
          </a:stretch>
        </p:blipFill>
        <p:spPr>
          <a:xfrm>
            <a:off x="0" y="0"/>
            <a:ext cx="9143999" cy="5143500"/>
          </a:xfrm>
          <a:prstGeom prst="rect">
            <a:avLst/>
          </a:prstGeom>
          <a:noFill/>
          <a:ln>
            <a:noFill/>
          </a:ln>
        </p:spPr>
      </p:pic>
      <p:sp>
        <p:nvSpPr>
          <p:cNvPr id="66" name="Google Shape;66;p13"/>
          <p:cNvSpPr txBox="1">
            <a:spLocks noGrp="1"/>
          </p:cNvSpPr>
          <p:nvPr>
            <p:ph type="title"/>
          </p:nvPr>
        </p:nvSpPr>
        <p:spPr>
          <a:xfrm>
            <a:off x="2560444" y="2307616"/>
            <a:ext cx="4035900" cy="119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title" idx="2" hasCustomPrompt="1"/>
          </p:nvPr>
        </p:nvSpPr>
        <p:spPr>
          <a:xfrm>
            <a:off x="2944894" y="1208653"/>
            <a:ext cx="3267000" cy="137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 name="Google Shape;68;p13"/>
          <p:cNvSpPr txBox="1">
            <a:spLocks noGrp="1"/>
          </p:cNvSpPr>
          <p:nvPr>
            <p:ph type="subTitle" idx="1"/>
          </p:nvPr>
        </p:nvSpPr>
        <p:spPr>
          <a:xfrm>
            <a:off x="2438650" y="3274425"/>
            <a:ext cx="4279500" cy="710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3_1">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925447" y="2322321"/>
            <a:ext cx="3291900" cy="67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4"/>
          <p:cNvSpPr txBox="1">
            <a:spLocks noGrp="1"/>
          </p:cNvSpPr>
          <p:nvPr>
            <p:ph type="title" idx="2" hasCustomPrompt="1"/>
          </p:nvPr>
        </p:nvSpPr>
        <p:spPr>
          <a:xfrm>
            <a:off x="2937897" y="1223348"/>
            <a:ext cx="3267000" cy="137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pic>
        <p:nvPicPr>
          <p:cNvPr id="72" name="Google Shape;72;p14"/>
          <p:cNvPicPr preferRelativeResize="0"/>
          <p:nvPr/>
        </p:nvPicPr>
        <p:blipFill>
          <a:blip r:embed="rId2">
            <a:alphaModFix/>
          </a:blip>
          <a:stretch>
            <a:fillRect/>
          </a:stretch>
        </p:blipFill>
        <p:spPr>
          <a:xfrm>
            <a:off x="0" y="3"/>
            <a:ext cx="9144000" cy="6857994"/>
          </a:xfrm>
          <a:prstGeom prst="rect">
            <a:avLst/>
          </a:prstGeom>
          <a:noFill/>
          <a:ln>
            <a:noFill/>
          </a:ln>
        </p:spPr>
      </p:pic>
      <p:sp>
        <p:nvSpPr>
          <p:cNvPr id="73" name="Google Shape;73;p14"/>
          <p:cNvSpPr txBox="1">
            <a:spLocks noGrp="1"/>
          </p:cNvSpPr>
          <p:nvPr>
            <p:ph type="subTitle" idx="1"/>
          </p:nvPr>
        </p:nvSpPr>
        <p:spPr>
          <a:xfrm>
            <a:off x="2431647" y="3097260"/>
            <a:ext cx="4279500" cy="6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3_1">
    <p:spTree>
      <p:nvGrpSpPr>
        <p:cNvPr id="1" name="Shape 74"/>
        <p:cNvGrpSpPr/>
        <p:nvPr/>
      </p:nvGrpSpPr>
      <p:grpSpPr>
        <a:xfrm>
          <a:off x="0" y="0"/>
          <a:ext cx="0" cy="0"/>
          <a:chOff x="0" y="0"/>
          <a:chExt cx="0" cy="0"/>
        </a:xfrm>
      </p:grpSpPr>
      <p:pic>
        <p:nvPicPr>
          <p:cNvPr id="75" name="Google Shape;75;p15"/>
          <p:cNvPicPr preferRelativeResize="0"/>
          <p:nvPr/>
        </p:nvPicPr>
        <p:blipFill>
          <a:blip r:embed="rId2">
            <a:alphaModFix/>
          </a:blip>
          <a:stretch>
            <a:fillRect/>
          </a:stretch>
        </p:blipFill>
        <p:spPr>
          <a:xfrm>
            <a:off x="0" y="0"/>
            <a:ext cx="9143999" cy="5143500"/>
          </a:xfrm>
          <a:prstGeom prst="rect">
            <a:avLst/>
          </a:prstGeom>
          <a:noFill/>
          <a:ln>
            <a:noFill/>
          </a:ln>
        </p:spPr>
      </p:pic>
      <p:sp>
        <p:nvSpPr>
          <p:cNvPr id="76" name="Google Shape;76;p15"/>
          <p:cNvSpPr txBox="1">
            <a:spLocks noGrp="1"/>
          </p:cNvSpPr>
          <p:nvPr>
            <p:ph type="title"/>
          </p:nvPr>
        </p:nvSpPr>
        <p:spPr>
          <a:xfrm>
            <a:off x="3126000" y="347608"/>
            <a:ext cx="2892000" cy="10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5"/>
          <p:cNvSpPr txBox="1">
            <a:spLocks noGrp="1"/>
          </p:cNvSpPr>
          <p:nvPr>
            <p:ph type="subTitle" idx="1"/>
          </p:nvPr>
        </p:nvSpPr>
        <p:spPr>
          <a:xfrm>
            <a:off x="1049049" y="2885978"/>
            <a:ext cx="1297800" cy="364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500" b="1">
                <a:latin typeface="Prompt"/>
                <a:ea typeface="Prompt"/>
                <a:cs typeface="Prompt"/>
                <a:sym typeface="Prompt"/>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8" name="Google Shape;78;p15"/>
          <p:cNvSpPr txBox="1">
            <a:spLocks noGrp="1"/>
          </p:cNvSpPr>
          <p:nvPr>
            <p:ph type="subTitle" idx="2"/>
          </p:nvPr>
        </p:nvSpPr>
        <p:spPr>
          <a:xfrm>
            <a:off x="3923100" y="2885978"/>
            <a:ext cx="1297800" cy="3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500" b="1">
                <a:latin typeface="Prompt"/>
                <a:ea typeface="Prompt"/>
                <a:cs typeface="Prompt"/>
                <a:sym typeface="Promp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9" name="Google Shape;79;p15"/>
          <p:cNvSpPr txBox="1">
            <a:spLocks noGrp="1"/>
          </p:cNvSpPr>
          <p:nvPr>
            <p:ph type="subTitle" idx="3"/>
          </p:nvPr>
        </p:nvSpPr>
        <p:spPr>
          <a:xfrm>
            <a:off x="6818532" y="2885978"/>
            <a:ext cx="1297800" cy="3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500" b="1">
                <a:latin typeface="Prompt"/>
                <a:ea typeface="Prompt"/>
                <a:cs typeface="Prompt"/>
                <a:sym typeface="Promp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 name="Google Shape;80;p15"/>
          <p:cNvSpPr txBox="1">
            <a:spLocks noGrp="1"/>
          </p:cNvSpPr>
          <p:nvPr>
            <p:ph type="subTitle" idx="4"/>
          </p:nvPr>
        </p:nvSpPr>
        <p:spPr>
          <a:xfrm>
            <a:off x="547599"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1" name="Google Shape;81;p15"/>
          <p:cNvSpPr txBox="1">
            <a:spLocks noGrp="1"/>
          </p:cNvSpPr>
          <p:nvPr>
            <p:ph type="subTitle" idx="5"/>
          </p:nvPr>
        </p:nvSpPr>
        <p:spPr>
          <a:xfrm>
            <a:off x="3421650"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2" name="Google Shape;82;p15"/>
          <p:cNvSpPr txBox="1">
            <a:spLocks noGrp="1"/>
          </p:cNvSpPr>
          <p:nvPr>
            <p:ph type="subTitle" idx="6"/>
          </p:nvPr>
        </p:nvSpPr>
        <p:spPr>
          <a:xfrm>
            <a:off x="6317082" y="3228511"/>
            <a:ext cx="2300700" cy="9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p:cSld name="ONE_COLUMN_TEXT_1_1_2">
    <p:spTree>
      <p:nvGrpSpPr>
        <p:cNvPr id="1" name="Shape 86"/>
        <p:cNvGrpSpPr/>
        <p:nvPr/>
      </p:nvGrpSpPr>
      <p:grpSpPr>
        <a:xfrm>
          <a:off x="0" y="0"/>
          <a:ext cx="0" cy="0"/>
          <a:chOff x="0" y="0"/>
          <a:chExt cx="0" cy="0"/>
        </a:xfrm>
      </p:grpSpPr>
      <p:pic>
        <p:nvPicPr>
          <p:cNvPr id="87" name="Google Shape;87;p17"/>
          <p:cNvPicPr preferRelativeResize="0"/>
          <p:nvPr/>
        </p:nvPicPr>
        <p:blipFill>
          <a:blip r:embed="rId2">
            <a:alphaModFix/>
          </a:blip>
          <a:stretch>
            <a:fillRect/>
          </a:stretch>
        </p:blipFill>
        <p:spPr>
          <a:xfrm>
            <a:off x="0" y="0"/>
            <a:ext cx="9143999" cy="5143500"/>
          </a:xfrm>
          <a:prstGeom prst="rect">
            <a:avLst/>
          </a:prstGeom>
          <a:noFill/>
          <a:ln>
            <a:noFill/>
          </a:ln>
        </p:spPr>
      </p:pic>
      <p:sp>
        <p:nvSpPr>
          <p:cNvPr id="88" name="Google Shape;88;p17"/>
          <p:cNvSpPr txBox="1">
            <a:spLocks noGrp="1"/>
          </p:cNvSpPr>
          <p:nvPr>
            <p:ph type="title"/>
          </p:nvPr>
        </p:nvSpPr>
        <p:spPr>
          <a:xfrm>
            <a:off x="2860350" y="3055083"/>
            <a:ext cx="3423300" cy="52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7"/>
          <p:cNvSpPr txBox="1">
            <a:spLocks noGrp="1"/>
          </p:cNvSpPr>
          <p:nvPr>
            <p:ph type="subTitle" idx="1"/>
          </p:nvPr>
        </p:nvSpPr>
        <p:spPr>
          <a:xfrm>
            <a:off x="2816400" y="3623279"/>
            <a:ext cx="3511200" cy="98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Light"/>
                <a:ea typeface="Open Sans Light"/>
                <a:cs typeface="Open Sans Light"/>
                <a:sym typeface="Open Sans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2">
  <p:cSld name="ONE_COLUMN_TEXT_1_1_1_1">
    <p:spTree>
      <p:nvGrpSpPr>
        <p:cNvPr id="1" name="Shape 90"/>
        <p:cNvGrpSpPr/>
        <p:nvPr/>
      </p:nvGrpSpPr>
      <p:grpSpPr>
        <a:xfrm>
          <a:off x="0" y="0"/>
          <a:ext cx="0" cy="0"/>
          <a:chOff x="0" y="0"/>
          <a:chExt cx="0" cy="0"/>
        </a:xfrm>
      </p:grpSpPr>
      <p:pic>
        <p:nvPicPr>
          <p:cNvPr id="91" name="Google Shape;91;p18"/>
          <p:cNvPicPr preferRelativeResize="0"/>
          <p:nvPr/>
        </p:nvPicPr>
        <p:blipFill>
          <a:blip r:embed="rId2">
            <a:alphaModFix/>
          </a:blip>
          <a:stretch>
            <a:fillRect/>
          </a:stretch>
        </p:blipFill>
        <p:spPr>
          <a:xfrm>
            <a:off x="0" y="0"/>
            <a:ext cx="9143999" cy="5143500"/>
          </a:xfrm>
          <a:prstGeom prst="rect">
            <a:avLst/>
          </a:prstGeom>
          <a:noFill/>
          <a:ln>
            <a:noFill/>
          </a:ln>
        </p:spPr>
      </p:pic>
      <p:sp>
        <p:nvSpPr>
          <p:cNvPr id="92" name="Google Shape;92;p18"/>
          <p:cNvSpPr txBox="1">
            <a:spLocks noGrp="1"/>
          </p:cNvSpPr>
          <p:nvPr>
            <p:ph type="subTitle" idx="1"/>
          </p:nvPr>
        </p:nvSpPr>
        <p:spPr>
          <a:xfrm>
            <a:off x="2595750" y="3716375"/>
            <a:ext cx="3952500" cy="90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8"/>
          <p:cNvSpPr txBox="1">
            <a:spLocks noGrp="1"/>
          </p:cNvSpPr>
          <p:nvPr>
            <p:ph type="title"/>
          </p:nvPr>
        </p:nvSpPr>
        <p:spPr>
          <a:xfrm>
            <a:off x="2740554" y="2871183"/>
            <a:ext cx="36654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
    <p:spTree>
      <p:nvGrpSpPr>
        <p:cNvPr id="1" name="Shape 100"/>
        <p:cNvGrpSpPr/>
        <p:nvPr/>
      </p:nvGrpSpPr>
      <p:grpSpPr>
        <a:xfrm>
          <a:off x="0" y="0"/>
          <a:ext cx="0" cy="0"/>
          <a:chOff x="0" y="0"/>
          <a:chExt cx="0" cy="0"/>
        </a:xfrm>
      </p:grpSpPr>
      <p:pic>
        <p:nvPicPr>
          <p:cNvPr id="101" name="Google Shape;101;p20"/>
          <p:cNvPicPr preferRelativeResize="0"/>
          <p:nvPr/>
        </p:nvPicPr>
        <p:blipFill>
          <a:blip r:embed="rId2">
            <a:alphaModFix/>
          </a:blip>
          <a:stretch>
            <a:fillRect/>
          </a:stretch>
        </p:blipFill>
        <p:spPr>
          <a:xfrm>
            <a:off x="152400" y="152400"/>
            <a:ext cx="9143999" cy="5143500"/>
          </a:xfrm>
          <a:prstGeom prst="rect">
            <a:avLst/>
          </a:prstGeom>
          <a:noFill/>
          <a:ln>
            <a:noFill/>
          </a:ln>
        </p:spPr>
      </p:pic>
      <p:sp>
        <p:nvSpPr>
          <p:cNvPr id="102" name="Google Shape;102;p20"/>
          <p:cNvSpPr txBox="1">
            <a:spLocks noGrp="1"/>
          </p:cNvSpPr>
          <p:nvPr>
            <p:ph type="title"/>
          </p:nvPr>
        </p:nvSpPr>
        <p:spPr>
          <a:xfrm>
            <a:off x="2503120" y="365242"/>
            <a:ext cx="4137300" cy="525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03" name="Google Shape;103;p20"/>
          <p:cNvSpPr txBox="1">
            <a:spLocks noGrp="1"/>
          </p:cNvSpPr>
          <p:nvPr>
            <p:ph type="subTitle" idx="1"/>
          </p:nvPr>
        </p:nvSpPr>
        <p:spPr>
          <a:xfrm>
            <a:off x="725376" y="2980123"/>
            <a:ext cx="1467300" cy="58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4" name="Google Shape;104;p20"/>
          <p:cNvSpPr txBox="1">
            <a:spLocks noGrp="1"/>
          </p:cNvSpPr>
          <p:nvPr>
            <p:ph type="subTitle" idx="2"/>
          </p:nvPr>
        </p:nvSpPr>
        <p:spPr>
          <a:xfrm>
            <a:off x="2823368"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0"/>
          <p:cNvSpPr txBox="1">
            <a:spLocks noGrp="1"/>
          </p:cNvSpPr>
          <p:nvPr>
            <p:ph type="subTitle" idx="3"/>
          </p:nvPr>
        </p:nvSpPr>
        <p:spPr>
          <a:xfrm>
            <a:off x="4921384"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6" name="Google Shape;106;p20"/>
          <p:cNvSpPr txBox="1">
            <a:spLocks noGrp="1"/>
          </p:cNvSpPr>
          <p:nvPr>
            <p:ph type="subTitle" idx="4"/>
          </p:nvPr>
        </p:nvSpPr>
        <p:spPr>
          <a:xfrm>
            <a:off x="6951876" y="2980123"/>
            <a:ext cx="1467300" cy="58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500" b="1">
                <a:solidFill>
                  <a:schemeClr val="dk1"/>
                </a:solidFill>
                <a:latin typeface="Prompt"/>
                <a:ea typeface="Prompt"/>
                <a:cs typeface="Prompt"/>
                <a:sym typeface="Promp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7" name="Google Shape;107;p20"/>
          <p:cNvSpPr txBox="1">
            <a:spLocks noGrp="1"/>
          </p:cNvSpPr>
          <p:nvPr>
            <p:ph type="subTitle" idx="5"/>
          </p:nvPr>
        </p:nvSpPr>
        <p:spPr>
          <a:xfrm>
            <a:off x="588749"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subTitle" idx="6"/>
          </p:nvPr>
        </p:nvSpPr>
        <p:spPr>
          <a:xfrm>
            <a:off x="2686750"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9" name="Google Shape;109;p20"/>
          <p:cNvSpPr txBox="1">
            <a:spLocks noGrp="1"/>
          </p:cNvSpPr>
          <p:nvPr>
            <p:ph type="subTitle" idx="7"/>
          </p:nvPr>
        </p:nvSpPr>
        <p:spPr>
          <a:xfrm>
            <a:off x="4784750" y="3545498"/>
            <a:ext cx="1807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0" name="Google Shape;110;p20"/>
          <p:cNvSpPr txBox="1">
            <a:spLocks noGrp="1"/>
          </p:cNvSpPr>
          <p:nvPr>
            <p:ph type="subTitle" idx="8"/>
          </p:nvPr>
        </p:nvSpPr>
        <p:spPr>
          <a:xfrm>
            <a:off x="6882749" y="3545498"/>
            <a:ext cx="1672500" cy="75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title" idx="9" hasCustomPrompt="1"/>
          </p:nvPr>
        </p:nvSpPr>
        <p:spPr>
          <a:xfrm>
            <a:off x="1031691"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2" name="Google Shape;112;p20"/>
          <p:cNvSpPr txBox="1">
            <a:spLocks noGrp="1"/>
          </p:cNvSpPr>
          <p:nvPr>
            <p:ph type="title" idx="13" hasCustomPrompt="1"/>
          </p:nvPr>
        </p:nvSpPr>
        <p:spPr>
          <a:xfrm>
            <a:off x="3140168"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3" name="Google Shape;113;p20"/>
          <p:cNvSpPr txBox="1">
            <a:spLocks noGrp="1"/>
          </p:cNvSpPr>
          <p:nvPr>
            <p:ph type="title" idx="14" hasCustomPrompt="1"/>
          </p:nvPr>
        </p:nvSpPr>
        <p:spPr>
          <a:xfrm>
            <a:off x="5221048"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14" name="Google Shape;114;p20"/>
          <p:cNvSpPr txBox="1">
            <a:spLocks noGrp="1"/>
          </p:cNvSpPr>
          <p:nvPr>
            <p:ph type="title" idx="15" hasCustomPrompt="1"/>
          </p:nvPr>
        </p:nvSpPr>
        <p:spPr>
          <a:xfrm>
            <a:off x="7259284" y="1883900"/>
            <a:ext cx="867000" cy="52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600">
                <a:latin typeface="Prompt"/>
                <a:ea typeface="Prompt"/>
                <a:cs typeface="Prompt"/>
                <a:sym typeface="Promp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1">
  <p:cSld name="CUSTOM">
    <p:spTree>
      <p:nvGrpSpPr>
        <p:cNvPr id="1" name="Shape 168"/>
        <p:cNvGrpSpPr/>
        <p:nvPr/>
      </p:nvGrpSpPr>
      <p:grpSpPr>
        <a:xfrm>
          <a:off x="0" y="0"/>
          <a:ext cx="0" cy="0"/>
          <a:chOff x="0" y="0"/>
          <a:chExt cx="0" cy="0"/>
        </a:xfrm>
      </p:grpSpPr>
      <p:pic>
        <p:nvPicPr>
          <p:cNvPr id="169" name="Google Shape;169;p26"/>
          <p:cNvPicPr preferRelativeResize="0"/>
          <p:nvPr/>
        </p:nvPicPr>
        <p:blipFill>
          <a:blip r:embed="rId2">
            <a:alphaModFix/>
          </a:blip>
          <a:stretch>
            <a:fillRect/>
          </a:stretch>
        </p:blipFill>
        <p:spPr>
          <a:xfrm>
            <a:off x="0" y="0"/>
            <a:ext cx="9143999" cy="5143500"/>
          </a:xfrm>
          <a:prstGeom prst="rect">
            <a:avLst/>
          </a:prstGeom>
          <a:noFill/>
          <a:ln>
            <a:noFill/>
          </a:ln>
        </p:spPr>
      </p:pic>
      <p:sp>
        <p:nvSpPr>
          <p:cNvPr id="170" name="Google Shape;170;p26"/>
          <p:cNvSpPr txBox="1">
            <a:spLocks noGrp="1"/>
          </p:cNvSpPr>
          <p:nvPr>
            <p:ph type="title"/>
          </p:nvPr>
        </p:nvSpPr>
        <p:spPr>
          <a:xfrm>
            <a:off x="5656807" y="2010886"/>
            <a:ext cx="3165300" cy="655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171" name="Google Shape;171;p26"/>
          <p:cNvSpPr txBox="1">
            <a:spLocks noGrp="1"/>
          </p:cNvSpPr>
          <p:nvPr>
            <p:ph type="subTitle" idx="1"/>
          </p:nvPr>
        </p:nvSpPr>
        <p:spPr>
          <a:xfrm>
            <a:off x="1268902" y="2048150"/>
            <a:ext cx="2739900" cy="12489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400">
                <a:latin typeface="Open Sans"/>
                <a:ea typeface="Open Sans"/>
                <a:cs typeface="Open Sans"/>
                <a:sym typeface="Open Sans"/>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Left Subtilte">
  <p:cSld name="CUSTOM_5">
    <p:spTree>
      <p:nvGrpSpPr>
        <p:cNvPr id="1" name="Shape 185"/>
        <p:cNvGrpSpPr/>
        <p:nvPr/>
      </p:nvGrpSpPr>
      <p:grpSpPr>
        <a:xfrm>
          <a:off x="0" y="0"/>
          <a:ext cx="0" cy="0"/>
          <a:chOff x="0" y="0"/>
          <a:chExt cx="0" cy="0"/>
        </a:xfrm>
      </p:grpSpPr>
      <p:pic>
        <p:nvPicPr>
          <p:cNvPr id="186" name="Google Shape;186;p29"/>
          <p:cNvPicPr preferRelativeResize="0"/>
          <p:nvPr/>
        </p:nvPicPr>
        <p:blipFill>
          <a:blip r:embed="rId2">
            <a:alphaModFix/>
          </a:blip>
          <a:stretch>
            <a:fillRect/>
          </a:stretch>
        </p:blipFill>
        <p:spPr>
          <a:xfrm>
            <a:off x="0" y="0"/>
            <a:ext cx="9143999" cy="5143500"/>
          </a:xfrm>
          <a:prstGeom prst="rect">
            <a:avLst/>
          </a:prstGeom>
          <a:noFill/>
          <a:ln>
            <a:noFill/>
          </a:ln>
        </p:spPr>
      </p:pic>
      <p:sp>
        <p:nvSpPr>
          <p:cNvPr id="187" name="Google Shape;187;p29"/>
          <p:cNvSpPr txBox="1">
            <a:spLocks noGrp="1"/>
          </p:cNvSpPr>
          <p:nvPr>
            <p:ph type="title"/>
          </p:nvPr>
        </p:nvSpPr>
        <p:spPr>
          <a:xfrm>
            <a:off x="798650" y="2006318"/>
            <a:ext cx="3684900" cy="84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Font typeface="Prompt"/>
              <a:buNone/>
              <a:defRPr sz="3000">
                <a:latin typeface="Prompt"/>
                <a:ea typeface="Prompt"/>
                <a:cs typeface="Prompt"/>
                <a:sym typeface="Prompt"/>
              </a:defRPr>
            </a:lvl1pPr>
            <a:lvl2pPr lvl="1">
              <a:spcBef>
                <a:spcPts val="0"/>
              </a:spcBef>
              <a:spcAft>
                <a:spcPts val="0"/>
              </a:spcAft>
              <a:buSzPts val="3000"/>
              <a:buFont typeface="Prompt"/>
              <a:buNone/>
              <a:defRPr sz="3000" b="1">
                <a:latin typeface="Prompt"/>
                <a:ea typeface="Prompt"/>
                <a:cs typeface="Prompt"/>
                <a:sym typeface="Prompt"/>
              </a:defRPr>
            </a:lvl2pPr>
            <a:lvl3pPr lvl="2">
              <a:spcBef>
                <a:spcPts val="0"/>
              </a:spcBef>
              <a:spcAft>
                <a:spcPts val="0"/>
              </a:spcAft>
              <a:buSzPts val="3000"/>
              <a:buFont typeface="Prompt"/>
              <a:buNone/>
              <a:defRPr sz="3000" b="1">
                <a:latin typeface="Prompt"/>
                <a:ea typeface="Prompt"/>
                <a:cs typeface="Prompt"/>
                <a:sym typeface="Prompt"/>
              </a:defRPr>
            </a:lvl3pPr>
            <a:lvl4pPr lvl="3">
              <a:spcBef>
                <a:spcPts val="0"/>
              </a:spcBef>
              <a:spcAft>
                <a:spcPts val="0"/>
              </a:spcAft>
              <a:buSzPts val="3000"/>
              <a:buFont typeface="Prompt"/>
              <a:buNone/>
              <a:defRPr sz="3000" b="1">
                <a:latin typeface="Prompt"/>
                <a:ea typeface="Prompt"/>
                <a:cs typeface="Prompt"/>
                <a:sym typeface="Prompt"/>
              </a:defRPr>
            </a:lvl4pPr>
            <a:lvl5pPr lvl="4">
              <a:spcBef>
                <a:spcPts val="0"/>
              </a:spcBef>
              <a:spcAft>
                <a:spcPts val="0"/>
              </a:spcAft>
              <a:buSzPts val="3000"/>
              <a:buFont typeface="Prompt"/>
              <a:buNone/>
              <a:defRPr sz="3000" b="1">
                <a:latin typeface="Prompt"/>
                <a:ea typeface="Prompt"/>
                <a:cs typeface="Prompt"/>
                <a:sym typeface="Prompt"/>
              </a:defRPr>
            </a:lvl5pPr>
            <a:lvl6pPr lvl="5">
              <a:spcBef>
                <a:spcPts val="0"/>
              </a:spcBef>
              <a:spcAft>
                <a:spcPts val="0"/>
              </a:spcAft>
              <a:buSzPts val="3000"/>
              <a:buFont typeface="Prompt"/>
              <a:buNone/>
              <a:defRPr sz="3000" b="1">
                <a:latin typeface="Prompt"/>
                <a:ea typeface="Prompt"/>
                <a:cs typeface="Prompt"/>
                <a:sym typeface="Prompt"/>
              </a:defRPr>
            </a:lvl6pPr>
            <a:lvl7pPr lvl="6">
              <a:spcBef>
                <a:spcPts val="0"/>
              </a:spcBef>
              <a:spcAft>
                <a:spcPts val="0"/>
              </a:spcAft>
              <a:buSzPts val="3000"/>
              <a:buFont typeface="Prompt"/>
              <a:buNone/>
              <a:defRPr sz="3000" b="1">
                <a:latin typeface="Prompt"/>
                <a:ea typeface="Prompt"/>
                <a:cs typeface="Prompt"/>
                <a:sym typeface="Prompt"/>
              </a:defRPr>
            </a:lvl7pPr>
            <a:lvl8pPr lvl="7">
              <a:spcBef>
                <a:spcPts val="0"/>
              </a:spcBef>
              <a:spcAft>
                <a:spcPts val="0"/>
              </a:spcAft>
              <a:buSzPts val="3000"/>
              <a:buFont typeface="Prompt"/>
              <a:buNone/>
              <a:defRPr sz="3000" b="1">
                <a:latin typeface="Prompt"/>
                <a:ea typeface="Prompt"/>
                <a:cs typeface="Prompt"/>
                <a:sym typeface="Prompt"/>
              </a:defRPr>
            </a:lvl8pPr>
            <a:lvl9pPr lvl="8">
              <a:spcBef>
                <a:spcPts val="0"/>
              </a:spcBef>
              <a:spcAft>
                <a:spcPts val="0"/>
              </a:spcAft>
              <a:buSzPts val="3000"/>
              <a:buFont typeface="Prompt"/>
              <a:buNone/>
              <a:defRPr sz="3000" b="1">
                <a:latin typeface="Prompt"/>
                <a:ea typeface="Prompt"/>
                <a:cs typeface="Prompt"/>
                <a:sym typeface="Prompt"/>
              </a:defRPr>
            </a:lvl9pPr>
          </a:lstStyle>
          <a:p>
            <a:endParaRPr/>
          </a:p>
        </p:txBody>
      </p:sp>
      <p:sp>
        <p:nvSpPr>
          <p:cNvPr id="188" name="Google Shape;188;p29"/>
          <p:cNvSpPr txBox="1">
            <a:spLocks noGrp="1"/>
          </p:cNvSpPr>
          <p:nvPr>
            <p:ph type="subTitle" idx="1"/>
          </p:nvPr>
        </p:nvSpPr>
        <p:spPr>
          <a:xfrm>
            <a:off x="928522" y="3258980"/>
            <a:ext cx="3433500" cy="42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Font typeface="Open Sans"/>
              <a:buNone/>
              <a:defRPr sz="1400">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86984" y="707551"/>
            <a:ext cx="2421848" cy="2176915"/>
          </a:xfrm>
        </p:spPr>
        <p:txBody>
          <a:bodyPr anchor="b">
            <a:noAutofit/>
          </a:bodyPr>
          <a:lstStyle>
            <a:lvl1pPr algn="ctr">
              <a:defRPr sz="3600" spc="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Subtitle 2"/>
          <p:cNvSpPr>
            <a:spLocks noGrp="1"/>
          </p:cNvSpPr>
          <p:nvPr>
            <p:ph type="subTitle" idx="1"/>
          </p:nvPr>
        </p:nvSpPr>
        <p:spPr>
          <a:xfrm>
            <a:off x="786984" y="3014402"/>
            <a:ext cx="2421849" cy="625385"/>
          </a:xfrm>
        </p:spPr>
        <p:txBody>
          <a:bodyPr>
            <a:normAutofit/>
          </a:bodyPr>
          <a:lstStyle>
            <a:lvl1pPr marL="0" indent="0" algn="ctr">
              <a:buNone/>
              <a:defRPr sz="1350" b="0" i="0">
                <a:solidFill>
                  <a:schemeClr val="bg1"/>
                </a:solidFill>
                <a:latin typeface="Futura Light" panose="020B0400000000000000"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618964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0" y="0"/>
            <a:ext cx="9143999" cy="5143500"/>
          </a:xfrm>
          <a:prstGeom prst="rect">
            <a:avLst/>
          </a:prstGeom>
          <a:noFill/>
          <a:ln>
            <a:noFill/>
          </a:ln>
        </p:spPr>
      </p:pic>
      <p:sp>
        <p:nvSpPr>
          <p:cNvPr id="15" name="Google Shape;15;p3"/>
          <p:cNvSpPr txBox="1">
            <a:spLocks noGrp="1"/>
          </p:cNvSpPr>
          <p:nvPr>
            <p:ph type="title"/>
          </p:nvPr>
        </p:nvSpPr>
        <p:spPr>
          <a:xfrm>
            <a:off x="2211597" y="2310401"/>
            <a:ext cx="4719600" cy="100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3"/>
          <p:cNvSpPr txBox="1">
            <a:spLocks noGrp="1"/>
          </p:cNvSpPr>
          <p:nvPr>
            <p:ph type="title" idx="2" hasCustomPrompt="1"/>
          </p:nvPr>
        </p:nvSpPr>
        <p:spPr>
          <a:xfrm>
            <a:off x="3398247" y="1196154"/>
            <a:ext cx="2346300" cy="122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400"/>
              <a:buNone/>
              <a:defRPr sz="9000">
                <a:latin typeface="Prompt"/>
                <a:ea typeface="Prompt"/>
                <a:cs typeface="Prompt"/>
                <a:sym typeface="Prompt"/>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3"/>
          <p:cNvSpPr txBox="1">
            <a:spLocks noGrp="1"/>
          </p:cNvSpPr>
          <p:nvPr>
            <p:ph type="subTitle" idx="1"/>
          </p:nvPr>
        </p:nvSpPr>
        <p:spPr>
          <a:xfrm>
            <a:off x="2289000" y="3303816"/>
            <a:ext cx="4564800" cy="7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divider/head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57350" y="2067339"/>
            <a:ext cx="5829300" cy="1434289"/>
          </a:xfrm>
        </p:spPr>
        <p:txBody>
          <a:bodyPr anchor="b">
            <a:normAutofit/>
          </a:bodyPr>
          <a:lstStyle>
            <a:lvl1pPr algn="ctr">
              <a:defRPr sz="4500">
                <a:solidFill>
                  <a:schemeClr val="bg1"/>
                </a:solidFill>
              </a:defRPr>
            </a:lvl1pPr>
          </a:lstStyle>
          <a:p>
            <a:r>
              <a:rPr lang="en-GB" dirty="0"/>
              <a:t>This is a great headline</a:t>
            </a:r>
            <a:endParaRPr lang="en-US" dirty="0"/>
          </a:p>
        </p:txBody>
      </p:sp>
      <p:sp>
        <p:nvSpPr>
          <p:cNvPr id="3" name="Subtitle 2"/>
          <p:cNvSpPr>
            <a:spLocks noGrp="1"/>
          </p:cNvSpPr>
          <p:nvPr>
            <p:ph type="subTitle" idx="1"/>
          </p:nvPr>
        </p:nvSpPr>
        <p:spPr>
          <a:xfrm>
            <a:off x="1657350" y="3590419"/>
            <a:ext cx="5829300" cy="600581"/>
          </a:xfrm>
        </p:spPr>
        <p:txBody>
          <a:bodyPr>
            <a:normAutofit/>
          </a:bodyPr>
          <a:lstStyle>
            <a:lvl1pPr marL="0" indent="0" algn="ctr">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
        <p:nvSpPr>
          <p:cNvPr id="10" name="Text Placeholder 9">
            <a:extLst>
              <a:ext uri="{FF2B5EF4-FFF2-40B4-BE49-F238E27FC236}">
                <a16:creationId xmlns:a16="http://schemas.microsoft.com/office/drawing/2014/main" id="{CE4CB27F-E9FF-D2F9-1927-CC3186B4A1DE}"/>
              </a:ext>
            </a:extLst>
          </p:cNvPr>
          <p:cNvSpPr>
            <a:spLocks noGrp="1"/>
          </p:cNvSpPr>
          <p:nvPr>
            <p:ph type="body" sz="quarter" idx="13" hasCustomPrompt="1"/>
          </p:nvPr>
        </p:nvSpPr>
        <p:spPr>
          <a:xfrm>
            <a:off x="1657350" y="1026047"/>
            <a:ext cx="5829300" cy="952500"/>
          </a:xfrm>
        </p:spPr>
        <p:txBody>
          <a:bodyPr>
            <a:noAutofit/>
          </a:bodyPr>
          <a:lstStyle>
            <a:lvl1pPr marL="0" indent="0" algn="ctr">
              <a:buNone/>
              <a:defRPr sz="6000" b="1">
                <a:solidFill>
                  <a:srgbClr val="BEE5F7"/>
                </a:solidFill>
                <a:latin typeface="FUTURA MEDIUM" panose="020B0602020204020303" pitchFamily="34" charset="-79"/>
                <a:cs typeface="FUTURA MEDIUM" panose="020B0602020204020303" pitchFamily="34" charset="-79"/>
              </a:defRPr>
            </a:lvl1pPr>
            <a:lvl2pPr marL="342900" indent="0" algn="ctr">
              <a:buNone/>
              <a:defRPr sz="6000" b="1"/>
            </a:lvl2pPr>
            <a:lvl3pPr marL="685800" indent="0" algn="ctr">
              <a:buNone/>
              <a:defRPr sz="6000" b="1"/>
            </a:lvl3pPr>
            <a:lvl4pPr marL="1028700" indent="0" algn="ctr">
              <a:buNone/>
              <a:defRPr sz="6000" b="1"/>
            </a:lvl4pPr>
            <a:lvl5pPr marL="1371600" indent="0" algn="ctr">
              <a:buNone/>
              <a:defRPr sz="6000" b="1"/>
            </a:lvl5pPr>
          </a:lstStyle>
          <a:p>
            <a:pPr lvl="0"/>
            <a:r>
              <a:rPr lang="en-GB" dirty="0"/>
              <a:t>01</a:t>
            </a:r>
            <a:endParaRPr lang="en-BA" dirty="0"/>
          </a:p>
        </p:txBody>
      </p:sp>
    </p:spTree>
    <p:extLst>
      <p:ext uri="{BB962C8B-B14F-4D97-AF65-F5344CB8AC3E}">
        <p14:creationId xmlns:p14="http://schemas.microsoft.com/office/powerpoint/2010/main" val="179325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33040" y="899125"/>
            <a:ext cx="2504379" cy="3345251"/>
          </a:xfrm>
        </p:spPr>
        <p:txBody>
          <a:bodyPr anchor="ctr">
            <a:noAutofit/>
          </a:bodyPr>
          <a:lstStyle>
            <a:lvl1pPr algn="l">
              <a:defRPr sz="360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Content Placeholder 2"/>
          <p:cNvSpPr>
            <a:spLocks noGrp="1"/>
          </p:cNvSpPr>
          <p:nvPr>
            <p:ph idx="1"/>
          </p:nvPr>
        </p:nvSpPr>
        <p:spPr>
          <a:xfrm>
            <a:off x="3747053" y="899125"/>
            <a:ext cx="4363907" cy="3345251"/>
          </a:xfrm>
        </p:spPr>
        <p:txBody>
          <a:bodyPr anchor="ctr"/>
          <a:lstStyle>
            <a:lvl1pPr>
              <a:defRPr b="0" i="0">
                <a:solidFill>
                  <a:srgbClr val="232A39"/>
                </a:solidFill>
                <a:latin typeface="Futura Light" panose="020B0400000000000000" pitchFamily="34" charset="0"/>
              </a:defRPr>
            </a:lvl1pPr>
            <a:lvl2pPr>
              <a:defRPr b="0" i="0">
                <a:solidFill>
                  <a:srgbClr val="232A39"/>
                </a:solidFill>
                <a:latin typeface="Futura Light" panose="020B0400000000000000" pitchFamily="34" charset="0"/>
              </a:defRPr>
            </a:lvl2pPr>
            <a:lvl3pPr>
              <a:defRPr b="0" i="0">
                <a:solidFill>
                  <a:srgbClr val="232A39"/>
                </a:solidFill>
                <a:latin typeface="Futura Light" panose="020B0400000000000000" pitchFamily="34" charset="0"/>
              </a:defRPr>
            </a:lvl3pPr>
            <a:lvl4pPr>
              <a:defRPr b="0" i="0">
                <a:solidFill>
                  <a:srgbClr val="232A39"/>
                </a:solidFill>
                <a:latin typeface="Futura Light" panose="020B0400000000000000" pitchFamily="34" charset="0"/>
              </a:defRPr>
            </a:lvl4pPr>
            <a:lvl5pPr>
              <a:defRPr b="0" i="0">
                <a:solidFill>
                  <a:srgbClr val="232A39"/>
                </a:solidFill>
                <a:latin typeface="Futura Light" panose="020B0400000000000000"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958656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297C72-0E3E-DF1F-AFE5-B787E2EF0D78}"/>
              </a:ext>
            </a:extLst>
          </p:cNvPr>
          <p:cNvSpPr>
            <a:spLocks noGrp="1"/>
          </p:cNvSpPr>
          <p:nvPr>
            <p:ph type="dt" sz="half" idx="10"/>
          </p:nvPr>
        </p:nvSpPr>
        <p:spPr/>
        <p:txBody>
          <a:bodyPr/>
          <a:lstStyle/>
          <a:p>
            <a:fld id="{276D79ED-3FA7-4EF8-964B-EB8BCFAB02F8}" type="datetimeFigureOut">
              <a:rPr lang="en-US" smtClean="0"/>
              <a:pPr/>
              <a:t>6/9/2023</a:t>
            </a:fld>
            <a:endParaRPr lang="en-US"/>
          </a:p>
        </p:txBody>
      </p:sp>
      <p:sp>
        <p:nvSpPr>
          <p:cNvPr id="4" name="Footer Placeholder 3">
            <a:extLst>
              <a:ext uri="{FF2B5EF4-FFF2-40B4-BE49-F238E27FC236}">
                <a16:creationId xmlns:a16="http://schemas.microsoft.com/office/drawing/2014/main" id="{78D6A3C5-89FA-12F4-167F-9236E38C8C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1C1A3-344D-1BC1-20D8-94D859CACDC8}"/>
              </a:ext>
            </a:extLst>
          </p:cNvPr>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6925239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32854" y="1118396"/>
            <a:ext cx="3521395" cy="1906411"/>
          </a:xfrm>
        </p:spPr>
        <p:txBody>
          <a:bodyPr anchor="t">
            <a:noAutofit/>
          </a:bodyPr>
          <a:lstStyle>
            <a:lvl1pPr algn="l">
              <a:defRPr sz="360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Text Placeholder 2"/>
          <p:cNvSpPr>
            <a:spLocks noGrp="1"/>
          </p:cNvSpPr>
          <p:nvPr>
            <p:ph type="body" idx="1"/>
          </p:nvPr>
        </p:nvSpPr>
        <p:spPr>
          <a:xfrm>
            <a:off x="1432855" y="3024807"/>
            <a:ext cx="3521394" cy="413765"/>
          </a:xfrm>
        </p:spPr>
        <p:txBody>
          <a:bodyPr>
            <a:normAutofit/>
          </a:bodyPr>
          <a:lstStyle>
            <a:lvl1pPr marL="0" indent="0">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dirty="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78761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571214"/>
            <a:ext cx="7886700" cy="961715"/>
          </a:xfrm>
        </p:spPr>
        <p:txBody>
          <a:bodyPr/>
          <a:lstStyle>
            <a:lvl1pPr>
              <a:defRPr sz="3600">
                <a:solidFill>
                  <a:schemeClr val="bg1"/>
                </a:solidFill>
              </a:defRPr>
            </a:lvl1pPr>
          </a:lstStyle>
          <a:p>
            <a:r>
              <a:rPr lang="en-GB" dirty="0"/>
              <a:t>Click to edit Master title style</a:t>
            </a:r>
            <a:endParaRPr lang="en-US" dirty="0"/>
          </a:p>
        </p:txBody>
      </p:sp>
      <p:sp>
        <p:nvSpPr>
          <p:cNvPr id="3" name="Content Placeholder 2"/>
          <p:cNvSpPr>
            <a:spLocks noGrp="1"/>
          </p:cNvSpPr>
          <p:nvPr>
            <p:ph sz="half" idx="1"/>
          </p:nvPr>
        </p:nvSpPr>
        <p:spPr>
          <a:xfrm>
            <a:off x="628650" y="1600200"/>
            <a:ext cx="3886200" cy="303252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4629150" y="1600200"/>
            <a:ext cx="3886200" cy="303252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962985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664471"/>
            <a:ext cx="7886700" cy="766763"/>
          </a:xfrm>
        </p:spPr>
        <p:txBody>
          <a:bodyPr/>
          <a:lstStyle>
            <a:lvl1pPr>
              <a:defRPr sz="3600"/>
            </a:lvl1pPr>
          </a:lstStyle>
          <a:p>
            <a:r>
              <a:rPr lang="en-GB" dirty="0"/>
              <a:t>Click to edit Master title style</a:t>
            </a:r>
            <a:endParaRPr lang="en-US" dirty="0"/>
          </a:p>
        </p:txBody>
      </p:sp>
      <p:sp>
        <p:nvSpPr>
          <p:cNvPr id="3" name="Text Placeholder 2"/>
          <p:cNvSpPr>
            <a:spLocks noGrp="1"/>
          </p:cNvSpPr>
          <p:nvPr>
            <p:ph type="body" idx="1"/>
          </p:nvPr>
        </p:nvSpPr>
        <p:spPr>
          <a:xfrm>
            <a:off x="629842" y="1431234"/>
            <a:ext cx="3868340" cy="715618"/>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edit Master text styles</a:t>
            </a:r>
          </a:p>
        </p:txBody>
      </p:sp>
      <p:sp>
        <p:nvSpPr>
          <p:cNvPr id="4" name="Content Placeholder 3"/>
          <p:cNvSpPr>
            <a:spLocks noGrp="1"/>
          </p:cNvSpPr>
          <p:nvPr>
            <p:ph sz="half" idx="2"/>
          </p:nvPr>
        </p:nvSpPr>
        <p:spPr>
          <a:xfrm>
            <a:off x="629842" y="2146853"/>
            <a:ext cx="3868340" cy="2495395"/>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4629150" y="1431234"/>
            <a:ext cx="3887391" cy="715618"/>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edit Master text styles</a:t>
            </a:r>
          </a:p>
        </p:txBody>
      </p:sp>
      <p:sp>
        <p:nvSpPr>
          <p:cNvPr id="6" name="Content Placeholder 5"/>
          <p:cNvSpPr>
            <a:spLocks noGrp="1"/>
          </p:cNvSpPr>
          <p:nvPr>
            <p:ph sz="quarter" idx="4"/>
          </p:nvPr>
        </p:nvSpPr>
        <p:spPr>
          <a:xfrm>
            <a:off x="4629150" y="2146853"/>
            <a:ext cx="3887391" cy="24953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54093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47796" y="1472984"/>
            <a:ext cx="2648660" cy="1828140"/>
          </a:xfrm>
        </p:spPr>
        <p:txBody>
          <a:bodyPr/>
          <a:lstStyle>
            <a:lvl1pPr>
              <a:defRPr sz="3600">
                <a:solidFill>
                  <a:schemeClr val="bg1"/>
                </a:solidFill>
              </a:defRPr>
            </a:lvl1p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fld id="{276D79ED-3FA7-4EF8-964B-EB8BCFAB02F8}" type="datetimeFigureOut">
              <a:rPr lang="en-US" smtClean="0"/>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
        <p:nvSpPr>
          <p:cNvPr id="6" name="Subtitle 2">
            <a:extLst>
              <a:ext uri="{FF2B5EF4-FFF2-40B4-BE49-F238E27FC236}">
                <a16:creationId xmlns:a16="http://schemas.microsoft.com/office/drawing/2014/main" id="{B931F48F-C704-2D8D-3F30-A1DBEBAD4751}"/>
              </a:ext>
            </a:extLst>
          </p:cNvPr>
          <p:cNvSpPr>
            <a:spLocks noGrp="1"/>
          </p:cNvSpPr>
          <p:nvPr>
            <p:ph type="subTitle" idx="1"/>
          </p:nvPr>
        </p:nvSpPr>
        <p:spPr>
          <a:xfrm>
            <a:off x="847795" y="3301123"/>
            <a:ext cx="2648660" cy="384313"/>
          </a:xfrm>
        </p:spPr>
        <p:txBody>
          <a:bodyPr>
            <a:normAutofit/>
          </a:bodyPr>
          <a:lstStyle>
            <a:lvl1pPr marL="0" indent="0" algn="ctr">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8" name="Text Placeholder 9">
            <a:extLst>
              <a:ext uri="{FF2B5EF4-FFF2-40B4-BE49-F238E27FC236}">
                <a16:creationId xmlns:a16="http://schemas.microsoft.com/office/drawing/2014/main" id="{15C249A0-D761-3AD8-A0ED-C296450717BC}"/>
              </a:ext>
            </a:extLst>
          </p:cNvPr>
          <p:cNvSpPr>
            <a:spLocks noGrp="1"/>
          </p:cNvSpPr>
          <p:nvPr>
            <p:ph type="body" sz="quarter" idx="13" hasCustomPrompt="1"/>
          </p:nvPr>
        </p:nvSpPr>
        <p:spPr>
          <a:xfrm>
            <a:off x="847795" y="520484"/>
            <a:ext cx="2648660" cy="952500"/>
          </a:xfrm>
        </p:spPr>
        <p:txBody>
          <a:bodyPr>
            <a:noAutofit/>
          </a:bodyPr>
          <a:lstStyle>
            <a:lvl1pPr marL="0" indent="0" algn="ctr">
              <a:buNone/>
              <a:defRPr sz="6000" b="1">
                <a:solidFill>
                  <a:srgbClr val="BEE5F7"/>
                </a:solidFill>
                <a:latin typeface="FUTURA MEDIUM" panose="020B0602020204020303" pitchFamily="34" charset="-79"/>
                <a:cs typeface="FUTURA MEDIUM" panose="020B0602020204020303" pitchFamily="34" charset="-79"/>
              </a:defRPr>
            </a:lvl1pPr>
            <a:lvl2pPr marL="342900" indent="0" algn="ctr">
              <a:buNone/>
              <a:defRPr sz="6000" b="1"/>
            </a:lvl2pPr>
            <a:lvl3pPr marL="685800" indent="0" algn="ctr">
              <a:buNone/>
              <a:defRPr sz="6000" b="1"/>
            </a:lvl3pPr>
            <a:lvl4pPr marL="1028700" indent="0" algn="ctr">
              <a:buNone/>
              <a:defRPr sz="6000" b="1"/>
            </a:lvl4pPr>
            <a:lvl5pPr marL="1371600" indent="0" algn="ctr">
              <a:buNone/>
              <a:defRPr sz="6000" b="1"/>
            </a:lvl5pPr>
          </a:lstStyle>
          <a:p>
            <a:pPr lvl="0"/>
            <a:r>
              <a:rPr lang="en-GB" dirty="0"/>
              <a:t>01</a:t>
            </a:r>
            <a:endParaRPr lang="en-BA" dirty="0"/>
          </a:p>
        </p:txBody>
      </p:sp>
    </p:spTree>
    <p:extLst>
      <p:ext uri="{BB962C8B-B14F-4D97-AF65-F5344CB8AC3E}">
        <p14:creationId xmlns:p14="http://schemas.microsoft.com/office/powerpoint/2010/main" val="37785849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ercentag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
        <p:nvSpPr>
          <p:cNvPr id="37" name="TextBox 36">
            <a:extLst>
              <a:ext uri="{FF2B5EF4-FFF2-40B4-BE49-F238E27FC236}">
                <a16:creationId xmlns:a16="http://schemas.microsoft.com/office/drawing/2014/main" id="{B53C88F7-387A-CDAA-8A64-44FB58C0900C}"/>
              </a:ext>
            </a:extLst>
          </p:cNvPr>
          <p:cNvSpPr txBox="1"/>
          <p:nvPr userDrawn="1"/>
        </p:nvSpPr>
        <p:spPr>
          <a:xfrm>
            <a:off x="7124701" y="971550"/>
            <a:ext cx="184731" cy="253916"/>
          </a:xfrm>
          <a:prstGeom prst="rect">
            <a:avLst/>
          </a:prstGeom>
          <a:noFill/>
        </p:spPr>
        <p:txBody>
          <a:bodyPr wrap="none" rtlCol="0">
            <a:spAutoFit/>
          </a:bodyPr>
          <a:lstStyle/>
          <a:p>
            <a:endParaRPr lang="en-BA" sz="1050" dirty="0"/>
          </a:p>
        </p:txBody>
      </p:sp>
      <p:sp>
        <p:nvSpPr>
          <p:cNvPr id="40" name="Text Placeholder 12">
            <a:extLst>
              <a:ext uri="{FF2B5EF4-FFF2-40B4-BE49-F238E27FC236}">
                <a16:creationId xmlns:a16="http://schemas.microsoft.com/office/drawing/2014/main" id="{578BF577-E399-E26C-775E-72C4678C5B10}"/>
              </a:ext>
            </a:extLst>
          </p:cNvPr>
          <p:cNvSpPr>
            <a:spLocks noGrp="1"/>
          </p:cNvSpPr>
          <p:nvPr>
            <p:ph type="body" sz="quarter" idx="13" hasCustomPrompt="1"/>
          </p:nvPr>
        </p:nvSpPr>
        <p:spPr>
          <a:xfrm>
            <a:off x="968085" y="2339090"/>
            <a:ext cx="1324946" cy="838200"/>
          </a:xfrm>
        </p:spPr>
        <p:txBody>
          <a:bodyPr anchor="ctr">
            <a:normAutofit/>
          </a:bodyPr>
          <a:lstStyle>
            <a:lvl1pPr marL="0" indent="0" algn="ctr">
              <a:buNone/>
              <a:defRPr lang="en-BA" sz="37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1" name="Text Placeholder 14">
            <a:extLst>
              <a:ext uri="{FF2B5EF4-FFF2-40B4-BE49-F238E27FC236}">
                <a16:creationId xmlns:a16="http://schemas.microsoft.com/office/drawing/2014/main" id="{349308C3-F706-947B-4AE4-3F7A54D54D94}"/>
              </a:ext>
            </a:extLst>
          </p:cNvPr>
          <p:cNvSpPr>
            <a:spLocks noGrp="1"/>
          </p:cNvSpPr>
          <p:nvPr>
            <p:ph type="body" sz="quarter" idx="14" hasCustomPrompt="1"/>
          </p:nvPr>
        </p:nvSpPr>
        <p:spPr>
          <a:xfrm>
            <a:off x="968085" y="3238330"/>
            <a:ext cx="1324946" cy="868580"/>
          </a:xfrm>
        </p:spPr>
        <p:txBody>
          <a:bodyPr>
            <a:normAutofit/>
          </a:bodyPr>
          <a:lstStyle>
            <a:lvl1pPr marL="0" indent="0" algn="ctr">
              <a:buNone/>
              <a:defRPr sz="1200">
                <a:solidFill>
                  <a:schemeClr val="bg1"/>
                </a:solidFill>
              </a:defRPr>
            </a:lvl1pPr>
          </a:lstStyle>
          <a:p>
            <a:pPr lvl="0"/>
            <a:r>
              <a:rPr lang="en-BA" dirty="0"/>
              <a:t>Sample Text</a:t>
            </a:r>
          </a:p>
        </p:txBody>
      </p:sp>
      <p:sp>
        <p:nvSpPr>
          <p:cNvPr id="42" name="Text Placeholder 14">
            <a:extLst>
              <a:ext uri="{FF2B5EF4-FFF2-40B4-BE49-F238E27FC236}">
                <a16:creationId xmlns:a16="http://schemas.microsoft.com/office/drawing/2014/main" id="{18C0B6BB-47E3-ABD3-A94E-CB9CFF17F2BC}"/>
              </a:ext>
            </a:extLst>
          </p:cNvPr>
          <p:cNvSpPr>
            <a:spLocks noGrp="1"/>
          </p:cNvSpPr>
          <p:nvPr>
            <p:ph type="body" sz="quarter" idx="19" hasCustomPrompt="1"/>
          </p:nvPr>
        </p:nvSpPr>
        <p:spPr>
          <a:xfrm>
            <a:off x="1056304" y="1490600"/>
            <a:ext cx="6963746" cy="483394"/>
          </a:xfrm>
        </p:spPr>
        <p:txBody>
          <a:bodyPr>
            <a:normAutofit/>
          </a:bodyPr>
          <a:lstStyle>
            <a:lvl1pPr marL="0" indent="0" algn="ctr">
              <a:buNone/>
              <a:defRPr sz="1500"/>
            </a:lvl1pPr>
          </a:lstStyle>
          <a:p>
            <a:pPr lvl="0"/>
            <a:r>
              <a:rPr lang="en-BA" dirty="0"/>
              <a:t>Sample Text</a:t>
            </a:r>
          </a:p>
        </p:txBody>
      </p:sp>
      <p:sp>
        <p:nvSpPr>
          <p:cNvPr id="43" name="Text Placeholder 12">
            <a:extLst>
              <a:ext uri="{FF2B5EF4-FFF2-40B4-BE49-F238E27FC236}">
                <a16:creationId xmlns:a16="http://schemas.microsoft.com/office/drawing/2014/main" id="{45353941-5EE7-2025-56FD-75044C91CB43}"/>
              </a:ext>
            </a:extLst>
          </p:cNvPr>
          <p:cNvSpPr>
            <a:spLocks noGrp="1"/>
          </p:cNvSpPr>
          <p:nvPr>
            <p:ph type="body" sz="quarter" idx="20" hasCustomPrompt="1"/>
          </p:nvPr>
        </p:nvSpPr>
        <p:spPr>
          <a:xfrm>
            <a:off x="6877050" y="1668509"/>
            <a:ext cx="1638300" cy="838200"/>
          </a:xfrm>
        </p:spPr>
        <p:txBody>
          <a:bodyPr anchor="ctr">
            <a:normAutofit/>
          </a:bodyPr>
          <a:lstStyle>
            <a:lvl1pPr marL="0" indent="0" algn="ctr">
              <a:buNone/>
              <a:defRPr lang="en-BA" sz="37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4" name="Text Placeholder 14">
            <a:extLst>
              <a:ext uri="{FF2B5EF4-FFF2-40B4-BE49-F238E27FC236}">
                <a16:creationId xmlns:a16="http://schemas.microsoft.com/office/drawing/2014/main" id="{8237E762-A53F-6EEB-CD42-DB63DF38DC53}"/>
              </a:ext>
            </a:extLst>
          </p:cNvPr>
          <p:cNvSpPr>
            <a:spLocks noGrp="1"/>
          </p:cNvSpPr>
          <p:nvPr>
            <p:ph type="body" sz="quarter" idx="21" hasCustomPrompt="1"/>
          </p:nvPr>
        </p:nvSpPr>
        <p:spPr>
          <a:xfrm>
            <a:off x="6868496" y="2650252"/>
            <a:ext cx="1638300" cy="483394"/>
          </a:xfrm>
        </p:spPr>
        <p:txBody>
          <a:bodyPr>
            <a:normAutofit/>
          </a:bodyPr>
          <a:lstStyle>
            <a:lvl1pPr marL="0" indent="0" algn="ctr">
              <a:buNone/>
              <a:defRPr sz="1200">
                <a:solidFill>
                  <a:schemeClr val="bg1"/>
                </a:solidFill>
              </a:defRPr>
            </a:lvl1pPr>
          </a:lstStyle>
          <a:p>
            <a:pPr lvl="0"/>
            <a:r>
              <a:rPr lang="en-BA" dirty="0"/>
              <a:t>Sample Text</a:t>
            </a:r>
          </a:p>
        </p:txBody>
      </p:sp>
      <p:sp>
        <p:nvSpPr>
          <p:cNvPr id="45" name="Text Placeholder 12">
            <a:extLst>
              <a:ext uri="{FF2B5EF4-FFF2-40B4-BE49-F238E27FC236}">
                <a16:creationId xmlns:a16="http://schemas.microsoft.com/office/drawing/2014/main" id="{5CB2A083-D512-4623-21DA-E191A42FF6AE}"/>
              </a:ext>
            </a:extLst>
          </p:cNvPr>
          <p:cNvSpPr>
            <a:spLocks noGrp="1"/>
          </p:cNvSpPr>
          <p:nvPr>
            <p:ph type="body" sz="quarter" idx="22" hasCustomPrompt="1"/>
          </p:nvPr>
        </p:nvSpPr>
        <p:spPr>
          <a:xfrm>
            <a:off x="5624948" y="3189806"/>
            <a:ext cx="1638300" cy="838200"/>
          </a:xfrm>
        </p:spPr>
        <p:txBody>
          <a:bodyPr anchor="ctr">
            <a:normAutofit/>
          </a:bodyPr>
          <a:lstStyle>
            <a:lvl1pPr marL="0" indent="0" algn="ctr">
              <a:buNone/>
              <a:defRPr lang="en-BA" sz="37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6" name="Text Placeholder 14">
            <a:extLst>
              <a:ext uri="{FF2B5EF4-FFF2-40B4-BE49-F238E27FC236}">
                <a16:creationId xmlns:a16="http://schemas.microsoft.com/office/drawing/2014/main" id="{7AEF4919-05A2-2DC9-FA6F-BF98A59A69B9}"/>
              </a:ext>
            </a:extLst>
          </p:cNvPr>
          <p:cNvSpPr>
            <a:spLocks noGrp="1"/>
          </p:cNvSpPr>
          <p:nvPr>
            <p:ph type="body" sz="quarter" idx="23" hasCustomPrompt="1"/>
          </p:nvPr>
        </p:nvSpPr>
        <p:spPr>
          <a:xfrm>
            <a:off x="5616395" y="4071868"/>
            <a:ext cx="1638300" cy="483394"/>
          </a:xfrm>
        </p:spPr>
        <p:txBody>
          <a:bodyPr>
            <a:normAutofit/>
          </a:bodyPr>
          <a:lstStyle>
            <a:lvl1pPr marL="0" indent="0" algn="ctr">
              <a:buNone/>
              <a:defRPr sz="1200">
                <a:solidFill>
                  <a:schemeClr val="bg1"/>
                </a:solidFill>
              </a:defRPr>
            </a:lvl1pPr>
          </a:lstStyle>
          <a:p>
            <a:pPr lvl="0"/>
            <a:r>
              <a:rPr lang="en-BA" dirty="0"/>
              <a:t>Sample Text</a:t>
            </a:r>
          </a:p>
        </p:txBody>
      </p:sp>
      <p:sp>
        <p:nvSpPr>
          <p:cNvPr id="47" name="Title 46">
            <a:extLst>
              <a:ext uri="{FF2B5EF4-FFF2-40B4-BE49-F238E27FC236}">
                <a16:creationId xmlns:a16="http://schemas.microsoft.com/office/drawing/2014/main" id="{0B13F002-C1FF-508D-465C-27D5C1569A35}"/>
              </a:ext>
            </a:extLst>
          </p:cNvPr>
          <p:cNvSpPr>
            <a:spLocks noGrp="1"/>
          </p:cNvSpPr>
          <p:nvPr>
            <p:ph type="title"/>
          </p:nvPr>
        </p:nvSpPr>
        <p:spPr>
          <a:xfrm>
            <a:off x="628650" y="751343"/>
            <a:ext cx="7886700" cy="696861"/>
          </a:xfrm>
        </p:spPr>
        <p:txBody>
          <a:bodyPr anchor="t"/>
          <a:lstStyle>
            <a:lvl1pPr>
              <a:defRPr sz="4500"/>
            </a:lvl1pPr>
          </a:lstStyle>
          <a:p>
            <a:r>
              <a:rPr lang="en-GB" dirty="0"/>
              <a:t>Click to edit Master title style</a:t>
            </a:r>
            <a:endParaRPr lang="en-BA" dirty="0"/>
          </a:p>
        </p:txBody>
      </p:sp>
    </p:spTree>
    <p:extLst>
      <p:ext uri="{BB962C8B-B14F-4D97-AF65-F5344CB8AC3E}">
        <p14:creationId xmlns:p14="http://schemas.microsoft.com/office/powerpoint/2010/main" val="3469604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FB6A9B-E22E-1F47-71DF-E045E99F9F8C}"/>
              </a:ext>
            </a:extLst>
          </p:cNvPr>
          <p:cNvSpPr>
            <a:spLocks noGrp="1"/>
          </p:cNvSpPr>
          <p:nvPr>
            <p:ph type="dt" sz="half" idx="10"/>
          </p:nvPr>
        </p:nvSpPr>
        <p:spPr/>
        <p:txBody>
          <a:bodyPr/>
          <a:lstStyle/>
          <a:p>
            <a:fld id="{276D79ED-3FA7-4EF8-964B-EB8BCFAB02F8}" type="datetimeFigureOut">
              <a:rPr lang="en-US" smtClean="0"/>
              <a:pPr/>
              <a:t>6/9/2023</a:t>
            </a:fld>
            <a:endParaRPr lang="en-US"/>
          </a:p>
        </p:txBody>
      </p:sp>
      <p:sp>
        <p:nvSpPr>
          <p:cNvPr id="4" name="Footer Placeholder 3">
            <a:extLst>
              <a:ext uri="{FF2B5EF4-FFF2-40B4-BE49-F238E27FC236}">
                <a16:creationId xmlns:a16="http://schemas.microsoft.com/office/drawing/2014/main" id="{DFE8B2CF-1E7C-BC5C-40CF-03449B7B20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01E3D7-76AA-3B39-A858-45741874237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21" name="Text Placeholder 19">
            <a:extLst>
              <a:ext uri="{FF2B5EF4-FFF2-40B4-BE49-F238E27FC236}">
                <a16:creationId xmlns:a16="http://schemas.microsoft.com/office/drawing/2014/main" id="{F8183430-91AD-A885-39B7-0E003ACA2A0F}"/>
              </a:ext>
            </a:extLst>
          </p:cNvPr>
          <p:cNvSpPr>
            <a:spLocks noGrp="1"/>
          </p:cNvSpPr>
          <p:nvPr>
            <p:ph type="body" sz="quarter" idx="16" hasCustomPrompt="1"/>
          </p:nvPr>
        </p:nvSpPr>
        <p:spPr>
          <a:xfrm>
            <a:off x="4177043" y="3870752"/>
            <a:ext cx="789911" cy="822665"/>
          </a:xfrm>
        </p:spPr>
        <p:txBody>
          <a:bodyPr>
            <a:noAutofit/>
          </a:bodyPr>
          <a:lstStyle>
            <a:lvl1pPr marL="0" indent="0">
              <a:buNone/>
              <a:defRPr sz="15000">
                <a:solidFill>
                  <a:srgbClr val="BEE5F7"/>
                </a:solidFill>
                <a:latin typeface="ONE PIECE" panose="02000000000000000000" pitchFamily="2" charset="0"/>
              </a:defRPr>
            </a:lvl1pPr>
            <a:lvl2pPr marL="342900" indent="0">
              <a:buNone/>
              <a:defRPr sz="7500">
                <a:solidFill>
                  <a:schemeClr val="tx1"/>
                </a:solidFill>
              </a:defRPr>
            </a:lvl2pPr>
            <a:lvl3pPr marL="685800" indent="0">
              <a:buNone/>
              <a:defRPr sz="7500">
                <a:solidFill>
                  <a:schemeClr val="tx1"/>
                </a:solidFill>
              </a:defRPr>
            </a:lvl3pPr>
            <a:lvl4pPr marL="1028700" indent="0">
              <a:buNone/>
              <a:defRPr sz="7500">
                <a:solidFill>
                  <a:schemeClr val="tx1"/>
                </a:solidFill>
              </a:defRPr>
            </a:lvl4pPr>
            <a:lvl5pPr marL="1371600" indent="0">
              <a:buNone/>
              <a:defRPr sz="7500">
                <a:solidFill>
                  <a:schemeClr val="tx1"/>
                </a:solidFill>
              </a:defRPr>
            </a:lvl5pPr>
          </a:lstStyle>
          <a:p>
            <a:pPr lvl="0"/>
            <a:r>
              <a:rPr lang="en-GB" dirty="0"/>
              <a:t>“</a:t>
            </a:r>
          </a:p>
        </p:txBody>
      </p:sp>
      <p:sp>
        <p:nvSpPr>
          <p:cNvPr id="2" name="Text Placeholder 19">
            <a:extLst>
              <a:ext uri="{FF2B5EF4-FFF2-40B4-BE49-F238E27FC236}">
                <a16:creationId xmlns:a16="http://schemas.microsoft.com/office/drawing/2014/main" id="{37566035-F4DE-0703-96C1-2C215A60CE2E}"/>
              </a:ext>
            </a:extLst>
          </p:cNvPr>
          <p:cNvSpPr>
            <a:spLocks noGrp="1"/>
          </p:cNvSpPr>
          <p:nvPr>
            <p:ph type="body" sz="quarter" idx="17" hasCustomPrompt="1"/>
          </p:nvPr>
        </p:nvSpPr>
        <p:spPr>
          <a:xfrm>
            <a:off x="4177043" y="525158"/>
            <a:ext cx="789911" cy="903083"/>
          </a:xfrm>
        </p:spPr>
        <p:txBody>
          <a:bodyPr>
            <a:noAutofit/>
          </a:bodyPr>
          <a:lstStyle>
            <a:lvl1pPr marL="0" indent="0">
              <a:buNone/>
              <a:defRPr sz="15000">
                <a:solidFill>
                  <a:srgbClr val="BEE5F7"/>
                </a:solidFill>
                <a:latin typeface="ONE PIECE" panose="02000000000000000000" pitchFamily="2" charset="0"/>
              </a:defRPr>
            </a:lvl1pPr>
            <a:lvl2pPr marL="342900" indent="0">
              <a:buNone/>
              <a:defRPr sz="7500">
                <a:solidFill>
                  <a:schemeClr val="tx1"/>
                </a:solidFill>
              </a:defRPr>
            </a:lvl2pPr>
            <a:lvl3pPr marL="685800" indent="0">
              <a:buNone/>
              <a:defRPr sz="7500">
                <a:solidFill>
                  <a:schemeClr val="tx1"/>
                </a:solidFill>
              </a:defRPr>
            </a:lvl3pPr>
            <a:lvl4pPr marL="1028700" indent="0">
              <a:buNone/>
              <a:defRPr sz="7500">
                <a:solidFill>
                  <a:schemeClr val="tx1"/>
                </a:solidFill>
              </a:defRPr>
            </a:lvl4pPr>
            <a:lvl5pPr marL="1371600" indent="0">
              <a:buNone/>
              <a:defRPr sz="7500">
                <a:solidFill>
                  <a:schemeClr val="tx1"/>
                </a:solidFill>
              </a:defRPr>
            </a:lvl5pPr>
          </a:lstStyle>
          <a:p>
            <a:pPr lvl="0"/>
            <a:r>
              <a:rPr lang="en-GB" dirty="0"/>
              <a:t>“</a:t>
            </a:r>
          </a:p>
        </p:txBody>
      </p:sp>
      <p:sp>
        <p:nvSpPr>
          <p:cNvPr id="9" name="Text Placeholder 8">
            <a:extLst>
              <a:ext uri="{FF2B5EF4-FFF2-40B4-BE49-F238E27FC236}">
                <a16:creationId xmlns:a16="http://schemas.microsoft.com/office/drawing/2014/main" id="{1416D8B2-F808-67C7-E918-16EA259624B0}"/>
              </a:ext>
            </a:extLst>
          </p:cNvPr>
          <p:cNvSpPr>
            <a:spLocks noGrp="1"/>
          </p:cNvSpPr>
          <p:nvPr>
            <p:ph type="body" sz="quarter" idx="18"/>
          </p:nvPr>
        </p:nvSpPr>
        <p:spPr>
          <a:xfrm>
            <a:off x="628650" y="1428241"/>
            <a:ext cx="7886700" cy="2223407"/>
          </a:xfrm>
        </p:spPr>
        <p:txBody>
          <a:bodyPr anchor="ctr">
            <a:normAutofit/>
          </a:bodyPr>
          <a:lstStyle>
            <a:lvl1pPr marL="0" indent="0" algn="ctr">
              <a:buNone/>
              <a:defRPr sz="2700" b="0" i="0">
                <a:solidFill>
                  <a:schemeClr val="bg1"/>
                </a:solidFill>
                <a:latin typeface="Futura Medium" panose="020B0602020204020303" pitchFamily="34" charset="-79"/>
                <a:cs typeface="Futura Medium" panose="020B0602020204020303" pitchFamily="34" charset="-79"/>
              </a:defRPr>
            </a:lvl1pPr>
            <a:lvl2pPr marL="342900" indent="0" algn="ctr">
              <a:buNone/>
              <a:defRPr sz="2400" b="0" i="0">
                <a:solidFill>
                  <a:schemeClr val="bg1"/>
                </a:solidFill>
                <a:latin typeface="Futura Medium" panose="020B0602020204020303" pitchFamily="34" charset="-79"/>
                <a:cs typeface="Futura Medium" panose="020B0602020204020303" pitchFamily="34" charset="-79"/>
              </a:defRPr>
            </a:lvl2pPr>
            <a:lvl3pPr marL="685800" indent="0" algn="ctr">
              <a:buNone/>
              <a:defRPr sz="2100" b="0" i="0">
                <a:solidFill>
                  <a:schemeClr val="bg1"/>
                </a:solidFill>
                <a:latin typeface="Futura Medium" panose="020B0602020204020303" pitchFamily="34" charset="-79"/>
                <a:cs typeface="Futura Medium" panose="020B0602020204020303" pitchFamily="34" charset="-79"/>
              </a:defRPr>
            </a:lvl3pPr>
            <a:lvl4pPr marL="1028700" indent="0" algn="ctr">
              <a:buNone/>
              <a:defRPr sz="1800" b="0" i="0">
                <a:solidFill>
                  <a:schemeClr val="bg1"/>
                </a:solidFill>
                <a:latin typeface="Futura Medium" panose="020B0602020204020303" pitchFamily="34" charset="-79"/>
                <a:cs typeface="Futura Medium" panose="020B0602020204020303" pitchFamily="34" charset="-79"/>
              </a:defRPr>
            </a:lvl4pPr>
            <a:lvl5pPr marL="1371600" indent="0" algn="ctr">
              <a:buNone/>
              <a:defRPr sz="1800" b="0" i="0">
                <a:solidFill>
                  <a:schemeClr val="bg1"/>
                </a:solidFill>
                <a:latin typeface="Futura Medium" panose="020B0602020204020303" pitchFamily="34" charset="-79"/>
                <a:cs typeface="Futura Medium" panose="020B0602020204020303" pitchFamily="34" charset="-79"/>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A" dirty="0"/>
          </a:p>
        </p:txBody>
      </p:sp>
    </p:spTree>
    <p:extLst>
      <p:ext uri="{BB962C8B-B14F-4D97-AF65-F5344CB8AC3E}">
        <p14:creationId xmlns:p14="http://schemas.microsoft.com/office/powerpoint/2010/main" val="4068813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9F3C-0B46-FDCF-A90E-54C910999037}"/>
              </a:ext>
            </a:extLst>
          </p:cNvPr>
          <p:cNvSpPr>
            <a:spLocks noGrp="1"/>
          </p:cNvSpPr>
          <p:nvPr>
            <p:ph type="title" hasCustomPrompt="1"/>
          </p:nvPr>
        </p:nvSpPr>
        <p:spPr>
          <a:xfrm>
            <a:off x="628650" y="1160014"/>
            <a:ext cx="7886700" cy="994172"/>
          </a:xfrm>
        </p:spPr>
        <p:txBody>
          <a:bodyPr>
            <a:noAutofit/>
          </a:bodyPr>
          <a:lstStyle>
            <a:lvl1pPr>
              <a:defRPr sz="4950">
                <a:solidFill>
                  <a:schemeClr val="bg1"/>
                </a:solidFill>
              </a:defRPr>
            </a:lvl1pPr>
          </a:lstStyle>
          <a:p>
            <a:r>
              <a:rPr lang="en-US" sz="7200" dirty="0"/>
              <a:t>1 320 500 500</a:t>
            </a:r>
          </a:p>
        </p:txBody>
      </p:sp>
      <p:sp>
        <p:nvSpPr>
          <p:cNvPr id="3" name="Date Placeholder 2">
            <a:extLst>
              <a:ext uri="{FF2B5EF4-FFF2-40B4-BE49-F238E27FC236}">
                <a16:creationId xmlns:a16="http://schemas.microsoft.com/office/drawing/2014/main" id="{84D854E8-6C92-7C8F-8FFD-72FA6BD578D4}"/>
              </a:ext>
            </a:extLst>
          </p:cNvPr>
          <p:cNvSpPr>
            <a:spLocks noGrp="1"/>
          </p:cNvSpPr>
          <p:nvPr>
            <p:ph type="dt" sz="half" idx="10"/>
          </p:nvPr>
        </p:nvSpPr>
        <p:spPr/>
        <p:txBody>
          <a:bodyPr/>
          <a:lstStyle/>
          <a:p>
            <a:fld id="{276D79ED-3FA7-4EF8-964B-EB8BCFAB02F8}" type="datetimeFigureOut">
              <a:rPr lang="en-US" smtClean="0"/>
              <a:pPr/>
              <a:t>6/9/2023</a:t>
            </a:fld>
            <a:endParaRPr lang="en-US"/>
          </a:p>
        </p:txBody>
      </p:sp>
      <p:sp>
        <p:nvSpPr>
          <p:cNvPr id="4" name="Footer Placeholder 3">
            <a:extLst>
              <a:ext uri="{FF2B5EF4-FFF2-40B4-BE49-F238E27FC236}">
                <a16:creationId xmlns:a16="http://schemas.microsoft.com/office/drawing/2014/main" id="{F34C4AD9-5462-3406-6F57-23AEE16685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E56353-C766-5803-A196-637E2D9112D6}"/>
              </a:ext>
            </a:extLst>
          </p:cNvPr>
          <p:cNvSpPr>
            <a:spLocks noGrp="1"/>
          </p:cNvSpPr>
          <p:nvPr>
            <p:ph type="sldNum" sz="quarter" idx="12"/>
          </p:nvPr>
        </p:nvSpPr>
        <p:spPr/>
        <p:txBody>
          <a:bodyPr/>
          <a:lstStyle/>
          <a:p>
            <a:fld id="{C6F12CB2-7F2C-47B9-AE70-22A94B49F233}" type="slidenum">
              <a:rPr lang="en-US" smtClean="0"/>
              <a:pPr/>
              <a:t>‹#›</a:t>
            </a:fld>
            <a:endParaRPr lang="en-US"/>
          </a:p>
        </p:txBody>
      </p:sp>
      <p:cxnSp>
        <p:nvCxnSpPr>
          <p:cNvPr id="8" name="Straight Connector 7">
            <a:extLst>
              <a:ext uri="{FF2B5EF4-FFF2-40B4-BE49-F238E27FC236}">
                <a16:creationId xmlns:a16="http://schemas.microsoft.com/office/drawing/2014/main" id="{81083EA5-CA27-E185-D5AD-130BD467588A}"/>
              </a:ext>
            </a:extLst>
          </p:cNvPr>
          <p:cNvCxnSpPr/>
          <p:nvPr userDrawn="1"/>
        </p:nvCxnSpPr>
        <p:spPr>
          <a:xfrm>
            <a:off x="4572000" y="2400344"/>
            <a:ext cx="0" cy="971550"/>
          </a:xfrm>
          <a:prstGeom prst="line">
            <a:avLst/>
          </a:prstGeom>
          <a:ln w="38100">
            <a:solidFill>
              <a:srgbClr val="BEE5F7"/>
            </a:solidFill>
            <a:tailEnd type="diamond" w="lg" len="lg"/>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AC4FDC9-4150-1B77-A91B-F0FDF90F67C9}"/>
              </a:ext>
            </a:extLst>
          </p:cNvPr>
          <p:cNvSpPr>
            <a:spLocks noGrp="1"/>
          </p:cNvSpPr>
          <p:nvPr>
            <p:ph type="body" sz="quarter" idx="13" hasCustomPrompt="1"/>
          </p:nvPr>
        </p:nvSpPr>
        <p:spPr>
          <a:xfrm>
            <a:off x="1200157" y="3637381"/>
            <a:ext cx="6877041" cy="432197"/>
          </a:xfrm>
        </p:spPr>
        <p:txBody>
          <a:bodyPr>
            <a:noAutofit/>
          </a:bodyPr>
          <a:lstStyle>
            <a:lvl1pPr marL="0" indent="0" algn="ctr">
              <a:buNone/>
              <a:defRPr sz="1800">
                <a:solidFill>
                  <a:schemeClr val="bg1"/>
                </a:solidFill>
              </a:defRPr>
            </a:lvl1pPr>
          </a:lstStyle>
          <a:p>
            <a:r>
              <a:rPr lang="en-US" sz="2100" b="0" dirty="0"/>
              <a:t>Big numbers catch your audience’s attention!</a:t>
            </a:r>
          </a:p>
        </p:txBody>
      </p:sp>
    </p:spTree>
    <p:extLst>
      <p:ext uri="{BB962C8B-B14F-4D97-AF65-F5344CB8AC3E}">
        <p14:creationId xmlns:p14="http://schemas.microsoft.com/office/powerpoint/2010/main" val="1127690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9143999" cy="5143500"/>
          </a:xfrm>
          <a:prstGeom prst="rect">
            <a:avLst/>
          </a:prstGeom>
          <a:noFill/>
          <a:ln>
            <a:noFill/>
          </a:ln>
        </p:spPr>
      </p:pic>
      <p:sp>
        <p:nvSpPr>
          <p:cNvPr id="20" name="Google Shape;20;p4"/>
          <p:cNvSpPr txBox="1">
            <a:spLocks noGrp="1"/>
          </p:cNvSpPr>
          <p:nvPr>
            <p:ph type="body" idx="1"/>
          </p:nvPr>
        </p:nvSpPr>
        <p:spPr>
          <a:xfrm>
            <a:off x="677325" y="1268075"/>
            <a:ext cx="7788000" cy="2771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FFFFFF"/>
              </a:buClr>
              <a:buSzPts val="1100"/>
              <a:buAutoNum type="arabicPeriod"/>
              <a:defRPr sz="1100">
                <a:solidFill>
                  <a:srgbClr val="FFFFFF"/>
                </a:solidFill>
              </a:defRPr>
            </a:lvl1pPr>
            <a:lvl2pPr marL="914400" lvl="1" indent="-317500" rtl="0">
              <a:spcBef>
                <a:spcPts val="0"/>
              </a:spcBef>
              <a:spcAft>
                <a:spcPts val="0"/>
              </a:spcAft>
              <a:buClr>
                <a:srgbClr val="FFFFFF"/>
              </a:buClr>
              <a:buSzPts val="1400"/>
              <a:buFont typeface="Muli"/>
              <a:buAutoNum type="alphaLcPeriod"/>
              <a:defRPr>
                <a:solidFill>
                  <a:srgbClr val="FFFFFF"/>
                </a:solidFill>
              </a:defRPr>
            </a:lvl2pPr>
            <a:lvl3pPr marL="1371600" lvl="2" indent="-317500" rtl="0">
              <a:spcBef>
                <a:spcPts val="1600"/>
              </a:spcBef>
              <a:spcAft>
                <a:spcPts val="0"/>
              </a:spcAft>
              <a:buClr>
                <a:srgbClr val="FFFFFF"/>
              </a:buClr>
              <a:buSzPts val="1400"/>
              <a:buFont typeface="Muli"/>
              <a:buAutoNum type="romanLcPeriod"/>
              <a:defRPr>
                <a:solidFill>
                  <a:srgbClr val="FFFFFF"/>
                </a:solidFill>
              </a:defRPr>
            </a:lvl3pPr>
            <a:lvl4pPr marL="1828800" lvl="3" indent="-317500" rtl="0">
              <a:spcBef>
                <a:spcPts val="1600"/>
              </a:spcBef>
              <a:spcAft>
                <a:spcPts val="0"/>
              </a:spcAft>
              <a:buClr>
                <a:srgbClr val="FFFFFF"/>
              </a:buClr>
              <a:buSzPts val="1400"/>
              <a:buFont typeface="Muli"/>
              <a:buAutoNum type="arabicPeriod"/>
              <a:defRPr>
                <a:solidFill>
                  <a:srgbClr val="FFFFFF"/>
                </a:solidFill>
              </a:defRPr>
            </a:lvl4pPr>
            <a:lvl5pPr marL="2286000" lvl="4" indent="-317500" rtl="0">
              <a:spcBef>
                <a:spcPts val="1600"/>
              </a:spcBef>
              <a:spcAft>
                <a:spcPts val="0"/>
              </a:spcAft>
              <a:buClr>
                <a:srgbClr val="FFFFFF"/>
              </a:buClr>
              <a:buSzPts val="1400"/>
              <a:buFont typeface="Muli"/>
              <a:buAutoNum type="alphaLcPeriod"/>
              <a:defRPr>
                <a:solidFill>
                  <a:srgbClr val="FFFFFF"/>
                </a:solidFill>
              </a:defRPr>
            </a:lvl5pPr>
            <a:lvl6pPr marL="2743200" lvl="5" indent="-317500" rtl="0">
              <a:spcBef>
                <a:spcPts val="1600"/>
              </a:spcBef>
              <a:spcAft>
                <a:spcPts val="0"/>
              </a:spcAft>
              <a:buClr>
                <a:srgbClr val="FFFFFF"/>
              </a:buClr>
              <a:buSzPts val="1400"/>
              <a:buFont typeface="Muli"/>
              <a:buAutoNum type="romanLcPeriod"/>
              <a:defRPr>
                <a:solidFill>
                  <a:srgbClr val="FFFFFF"/>
                </a:solidFill>
              </a:defRPr>
            </a:lvl6pPr>
            <a:lvl7pPr marL="3200400" lvl="6" indent="-317500" rtl="0">
              <a:spcBef>
                <a:spcPts val="1600"/>
              </a:spcBef>
              <a:spcAft>
                <a:spcPts val="0"/>
              </a:spcAft>
              <a:buClr>
                <a:srgbClr val="FFFFFF"/>
              </a:buClr>
              <a:buSzPts val="1400"/>
              <a:buFont typeface="Muli"/>
              <a:buAutoNum type="arabicPeriod"/>
              <a:defRPr>
                <a:solidFill>
                  <a:srgbClr val="FFFFFF"/>
                </a:solidFill>
              </a:defRPr>
            </a:lvl7pPr>
            <a:lvl8pPr marL="3657600" lvl="7" indent="-317500" rtl="0">
              <a:spcBef>
                <a:spcPts val="1600"/>
              </a:spcBef>
              <a:spcAft>
                <a:spcPts val="0"/>
              </a:spcAft>
              <a:buClr>
                <a:srgbClr val="FFFFFF"/>
              </a:buClr>
              <a:buSzPts val="1400"/>
              <a:buFont typeface="Muli"/>
              <a:buAutoNum type="alphaLcPeriod"/>
              <a:defRPr>
                <a:solidFill>
                  <a:srgbClr val="FFFFFF"/>
                </a:solidFill>
              </a:defRPr>
            </a:lvl8pPr>
            <a:lvl9pPr marL="4114800" lvl="8" indent="-317500" rtl="0">
              <a:spcBef>
                <a:spcPts val="1600"/>
              </a:spcBef>
              <a:spcAft>
                <a:spcPts val="1600"/>
              </a:spcAft>
              <a:buClr>
                <a:srgbClr val="FFFFFF"/>
              </a:buClr>
              <a:buSzPts val="1400"/>
              <a:buFont typeface="Muli"/>
              <a:buAutoNum type="romanLcPeriod"/>
              <a:defRPr>
                <a:solidFill>
                  <a:srgbClr val="FFFFFF"/>
                </a:solidFill>
              </a:defRPr>
            </a:lvl9pPr>
          </a:lstStyle>
          <a:p>
            <a:endParaRPr/>
          </a:p>
        </p:txBody>
      </p:sp>
      <p:sp>
        <p:nvSpPr>
          <p:cNvPr id="21" name="Google Shape;21;p4"/>
          <p:cNvSpPr txBox="1">
            <a:spLocks noGrp="1"/>
          </p:cNvSpPr>
          <p:nvPr>
            <p:ph type="title"/>
          </p:nvPr>
        </p:nvSpPr>
        <p:spPr>
          <a:xfrm>
            <a:off x="359325" y="376550"/>
            <a:ext cx="84240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3600"/>
              <a:buFont typeface="Prompt"/>
              <a:buNone/>
              <a:defRPr>
                <a:solidFill>
                  <a:srgbClr val="FFFFFF"/>
                </a:solidFill>
                <a:latin typeface="Prompt"/>
                <a:ea typeface="Prompt"/>
                <a:cs typeface="Prompt"/>
                <a:sym typeface="Prompt"/>
              </a:defRPr>
            </a:lvl1pPr>
            <a:lvl2pPr lvl="1"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2pPr>
            <a:lvl3pPr lvl="2"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3pPr>
            <a:lvl4pPr lvl="3"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4pPr>
            <a:lvl5pPr lvl="4"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5pPr>
            <a:lvl6pPr lvl="5"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6pPr>
            <a:lvl7pPr lvl="6"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7pPr>
            <a:lvl8pPr lvl="7"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8pPr>
            <a:lvl9pPr lvl="8" rtl="0">
              <a:spcBef>
                <a:spcPts val="0"/>
              </a:spcBef>
              <a:spcAft>
                <a:spcPts val="0"/>
              </a:spcAft>
              <a:buClr>
                <a:srgbClr val="FFFFFF"/>
              </a:buClr>
              <a:buSzPts val="2800"/>
              <a:buFont typeface="Prompt"/>
              <a:buNone/>
              <a:defRPr>
                <a:solidFill>
                  <a:srgbClr val="FFFFFF"/>
                </a:solidFill>
                <a:latin typeface="Prompt"/>
                <a:ea typeface="Prompt"/>
                <a:cs typeface="Prompt"/>
                <a:sym typeface="Prompt"/>
              </a:defRPr>
            </a:lvl9pPr>
          </a:lstStyle>
          <a:p>
            <a:endParaRPr/>
          </a:p>
        </p:txBody>
      </p:sp>
      <p:sp>
        <p:nvSpPr>
          <p:cNvPr id="22" name="Google Shape;22;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3" name="Google Shape;23;p4"/>
          <p:cNvSpPr txBox="1">
            <a:spLocks noGrp="1"/>
          </p:cNvSpPr>
          <p:nvPr>
            <p:ph type="subTitle" idx="2"/>
          </p:nvPr>
        </p:nvSpPr>
        <p:spPr>
          <a:xfrm>
            <a:off x="677325" y="4190075"/>
            <a:ext cx="4565100" cy="262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sz="1100" b="0">
                <a:solidFill>
                  <a:schemeClr val="lt1"/>
                </a:solidFill>
              </a:defRPr>
            </a:lvl1pPr>
            <a:lvl2pPr lvl="1" rtl="0">
              <a:lnSpc>
                <a:spcPct val="100000"/>
              </a:lnSpc>
              <a:spcBef>
                <a:spcPts val="1600"/>
              </a:spcBef>
              <a:spcAft>
                <a:spcPts val="0"/>
              </a:spcAft>
              <a:buClr>
                <a:srgbClr val="FFFFFF"/>
              </a:buClr>
              <a:buSzPts val="2800"/>
              <a:buNone/>
              <a:defRPr sz="2800">
                <a:solidFill>
                  <a:srgbClr val="FFFFFF"/>
                </a:solidFill>
              </a:defRPr>
            </a:lvl2pPr>
            <a:lvl3pPr lvl="2" rtl="0">
              <a:lnSpc>
                <a:spcPct val="100000"/>
              </a:lnSpc>
              <a:spcBef>
                <a:spcPts val="0"/>
              </a:spcBef>
              <a:spcAft>
                <a:spcPts val="0"/>
              </a:spcAft>
              <a:buClr>
                <a:srgbClr val="FFFFFF"/>
              </a:buClr>
              <a:buSzPts val="2800"/>
              <a:buNone/>
              <a:defRPr sz="2800">
                <a:solidFill>
                  <a:srgbClr val="FFFFFF"/>
                </a:solidFill>
              </a:defRPr>
            </a:lvl3pPr>
            <a:lvl4pPr lvl="3" rtl="0">
              <a:lnSpc>
                <a:spcPct val="100000"/>
              </a:lnSpc>
              <a:spcBef>
                <a:spcPts val="0"/>
              </a:spcBef>
              <a:spcAft>
                <a:spcPts val="0"/>
              </a:spcAft>
              <a:buClr>
                <a:srgbClr val="FFFFFF"/>
              </a:buClr>
              <a:buSzPts val="2800"/>
              <a:buNone/>
              <a:defRPr sz="2800">
                <a:solidFill>
                  <a:srgbClr val="FFFFFF"/>
                </a:solidFill>
              </a:defRPr>
            </a:lvl4pPr>
            <a:lvl5pPr lvl="4" rtl="0">
              <a:lnSpc>
                <a:spcPct val="100000"/>
              </a:lnSpc>
              <a:spcBef>
                <a:spcPts val="0"/>
              </a:spcBef>
              <a:spcAft>
                <a:spcPts val="0"/>
              </a:spcAft>
              <a:buClr>
                <a:srgbClr val="FFFFFF"/>
              </a:buClr>
              <a:buSzPts val="2800"/>
              <a:buNone/>
              <a:defRPr sz="2800">
                <a:solidFill>
                  <a:srgbClr val="FFFFFF"/>
                </a:solidFill>
              </a:defRPr>
            </a:lvl5pPr>
            <a:lvl6pPr lvl="5" rtl="0">
              <a:lnSpc>
                <a:spcPct val="100000"/>
              </a:lnSpc>
              <a:spcBef>
                <a:spcPts val="0"/>
              </a:spcBef>
              <a:spcAft>
                <a:spcPts val="0"/>
              </a:spcAft>
              <a:buClr>
                <a:srgbClr val="FFFFFF"/>
              </a:buClr>
              <a:buSzPts val="2800"/>
              <a:buNone/>
              <a:defRPr sz="2800">
                <a:solidFill>
                  <a:srgbClr val="FFFFFF"/>
                </a:solidFill>
              </a:defRPr>
            </a:lvl6pPr>
            <a:lvl7pPr lvl="6" rtl="0">
              <a:lnSpc>
                <a:spcPct val="100000"/>
              </a:lnSpc>
              <a:spcBef>
                <a:spcPts val="0"/>
              </a:spcBef>
              <a:spcAft>
                <a:spcPts val="0"/>
              </a:spcAft>
              <a:buClr>
                <a:srgbClr val="FFFFFF"/>
              </a:buClr>
              <a:buSzPts val="2800"/>
              <a:buNone/>
              <a:defRPr sz="2800">
                <a:solidFill>
                  <a:srgbClr val="FFFFFF"/>
                </a:solidFill>
              </a:defRPr>
            </a:lvl7pPr>
            <a:lvl8pPr lvl="7" rtl="0">
              <a:lnSpc>
                <a:spcPct val="100000"/>
              </a:lnSpc>
              <a:spcBef>
                <a:spcPts val="0"/>
              </a:spcBef>
              <a:spcAft>
                <a:spcPts val="0"/>
              </a:spcAft>
              <a:buClr>
                <a:srgbClr val="FFFFFF"/>
              </a:buClr>
              <a:buSzPts val="2800"/>
              <a:buNone/>
              <a:defRPr sz="2800">
                <a:solidFill>
                  <a:srgbClr val="FFFFFF"/>
                </a:solidFill>
              </a:defRPr>
            </a:lvl8pPr>
            <a:lvl9pPr lvl="8" rtl="0">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047750" y="1122023"/>
            <a:ext cx="6972300" cy="737406"/>
          </a:xfrm>
        </p:spPr>
        <p:txBody>
          <a:bodyPr/>
          <a:lstStyle>
            <a:lvl1pPr>
              <a:defRPr spc="225"/>
            </a:lvl1pPr>
          </a:lstStyle>
          <a:p>
            <a:r>
              <a:rPr lang="en-GB" dirty="0"/>
              <a:t>Table of Contents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6/9/2023</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056304" y="2422072"/>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15" name="Text Placeholder 14">
            <a:extLst>
              <a:ext uri="{FF2B5EF4-FFF2-40B4-BE49-F238E27FC236}">
                <a16:creationId xmlns:a16="http://schemas.microsoft.com/office/drawing/2014/main" id="{DC5BB349-05BC-7752-0098-827C6879F3B9}"/>
              </a:ext>
            </a:extLst>
          </p:cNvPr>
          <p:cNvSpPr>
            <a:spLocks noGrp="1"/>
          </p:cNvSpPr>
          <p:nvPr>
            <p:ph type="body" sz="quarter" idx="14" hasCustomPrompt="1"/>
          </p:nvPr>
        </p:nvSpPr>
        <p:spPr>
          <a:xfrm>
            <a:off x="1047750" y="3403815"/>
            <a:ext cx="1638300" cy="483394"/>
          </a:xfrm>
        </p:spPr>
        <p:txBody>
          <a:bodyPr>
            <a:normAutofit/>
          </a:bodyPr>
          <a:lstStyle>
            <a:lvl1pPr marL="0" indent="0" algn="ctr">
              <a:buNone/>
              <a:defRPr sz="1350">
                <a:solidFill>
                  <a:srgbClr val="FEFEFE"/>
                </a:solidFill>
              </a:defRPr>
            </a:lvl1pPr>
          </a:lstStyle>
          <a:p>
            <a:pPr lvl="0"/>
            <a:r>
              <a:rPr lang="en-BA" dirty="0"/>
              <a:t>Sample Text</a:t>
            </a:r>
          </a:p>
        </p:txBody>
      </p:sp>
      <p:sp>
        <p:nvSpPr>
          <p:cNvPr id="16" name="Text Placeholder 12">
            <a:extLst>
              <a:ext uri="{FF2B5EF4-FFF2-40B4-BE49-F238E27FC236}">
                <a16:creationId xmlns:a16="http://schemas.microsoft.com/office/drawing/2014/main" id="{ACDF793C-6B45-6F02-943B-559A9F23A04D}"/>
              </a:ext>
            </a:extLst>
          </p:cNvPr>
          <p:cNvSpPr>
            <a:spLocks noGrp="1"/>
          </p:cNvSpPr>
          <p:nvPr>
            <p:ph type="body" sz="quarter" idx="15" hasCustomPrompt="1"/>
          </p:nvPr>
        </p:nvSpPr>
        <p:spPr>
          <a:xfrm>
            <a:off x="3723304" y="2422072"/>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17" name="Text Placeholder 14">
            <a:extLst>
              <a:ext uri="{FF2B5EF4-FFF2-40B4-BE49-F238E27FC236}">
                <a16:creationId xmlns:a16="http://schemas.microsoft.com/office/drawing/2014/main" id="{6B517031-A255-DEEE-8B3E-C7D950801FD9}"/>
              </a:ext>
            </a:extLst>
          </p:cNvPr>
          <p:cNvSpPr>
            <a:spLocks noGrp="1"/>
          </p:cNvSpPr>
          <p:nvPr>
            <p:ph type="body" sz="quarter" idx="16" hasCustomPrompt="1"/>
          </p:nvPr>
        </p:nvSpPr>
        <p:spPr>
          <a:xfrm>
            <a:off x="3714750" y="3403815"/>
            <a:ext cx="1638300" cy="483394"/>
          </a:xfrm>
        </p:spPr>
        <p:txBody>
          <a:bodyPr>
            <a:normAutofit/>
          </a:bodyPr>
          <a:lstStyle>
            <a:lvl1pPr marL="0" indent="0" algn="ctr">
              <a:buNone/>
              <a:defRPr sz="1350">
                <a:solidFill>
                  <a:srgbClr val="FEFEFE"/>
                </a:solidFill>
              </a:defRPr>
            </a:lvl1pPr>
          </a:lstStyle>
          <a:p>
            <a:pPr lvl="0"/>
            <a:r>
              <a:rPr lang="en-BA" dirty="0"/>
              <a:t>Sample Text</a:t>
            </a:r>
          </a:p>
        </p:txBody>
      </p:sp>
      <p:sp>
        <p:nvSpPr>
          <p:cNvPr id="18" name="Text Placeholder 12">
            <a:extLst>
              <a:ext uri="{FF2B5EF4-FFF2-40B4-BE49-F238E27FC236}">
                <a16:creationId xmlns:a16="http://schemas.microsoft.com/office/drawing/2014/main" id="{250A2F5E-1437-30DC-2422-779D82CFB3BF}"/>
              </a:ext>
            </a:extLst>
          </p:cNvPr>
          <p:cNvSpPr>
            <a:spLocks noGrp="1"/>
          </p:cNvSpPr>
          <p:nvPr>
            <p:ph type="body" sz="quarter" idx="17" hasCustomPrompt="1"/>
          </p:nvPr>
        </p:nvSpPr>
        <p:spPr>
          <a:xfrm>
            <a:off x="6390304" y="2422072"/>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19" name="Text Placeholder 14">
            <a:extLst>
              <a:ext uri="{FF2B5EF4-FFF2-40B4-BE49-F238E27FC236}">
                <a16:creationId xmlns:a16="http://schemas.microsoft.com/office/drawing/2014/main" id="{A3378FB7-5A7B-A36C-4A42-DA1C24AA654D}"/>
              </a:ext>
            </a:extLst>
          </p:cNvPr>
          <p:cNvSpPr>
            <a:spLocks noGrp="1"/>
          </p:cNvSpPr>
          <p:nvPr>
            <p:ph type="body" sz="quarter" idx="18" hasCustomPrompt="1"/>
          </p:nvPr>
        </p:nvSpPr>
        <p:spPr>
          <a:xfrm>
            <a:off x="6381750" y="3403815"/>
            <a:ext cx="1638300" cy="483394"/>
          </a:xfrm>
        </p:spPr>
        <p:txBody>
          <a:bodyPr>
            <a:normAutofit/>
          </a:bodyPr>
          <a:lstStyle>
            <a:lvl1pPr marL="0" indent="0" algn="ctr">
              <a:buNone/>
              <a:defRPr sz="1350">
                <a:solidFill>
                  <a:srgbClr val="FEFEFE"/>
                </a:solidFill>
              </a:defRPr>
            </a:lvl1pPr>
          </a:lstStyle>
          <a:p>
            <a:pPr lvl="0"/>
            <a:r>
              <a:rPr lang="en-BA" dirty="0"/>
              <a:t>Sample Text</a:t>
            </a:r>
          </a:p>
        </p:txBody>
      </p:sp>
    </p:spTree>
    <p:extLst>
      <p:ext uri="{BB962C8B-B14F-4D97-AF65-F5344CB8AC3E}">
        <p14:creationId xmlns:p14="http://schemas.microsoft.com/office/powerpoint/2010/main" val="2003569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056304" y="986755"/>
            <a:ext cx="6972300" cy="737406"/>
          </a:xfrm>
        </p:spPr>
        <p:txBody>
          <a:bodyPr/>
          <a:lstStyle>
            <a:lvl1pPr>
              <a:defRPr sz="4500"/>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6/9/2023</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056304" y="2437596"/>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15" name="Text Placeholder 14">
            <a:extLst>
              <a:ext uri="{FF2B5EF4-FFF2-40B4-BE49-F238E27FC236}">
                <a16:creationId xmlns:a16="http://schemas.microsoft.com/office/drawing/2014/main" id="{DC5BB349-05BC-7752-0098-827C6879F3B9}"/>
              </a:ext>
            </a:extLst>
          </p:cNvPr>
          <p:cNvSpPr>
            <a:spLocks noGrp="1"/>
          </p:cNvSpPr>
          <p:nvPr>
            <p:ph type="body" sz="quarter" idx="14" hasCustomPrompt="1"/>
          </p:nvPr>
        </p:nvSpPr>
        <p:spPr>
          <a:xfrm>
            <a:off x="1047750" y="3419339"/>
            <a:ext cx="1638300" cy="483394"/>
          </a:xfrm>
        </p:spPr>
        <p:txBody>
          <a:bodyPr>
            <a:normAutofit/>
          </a:bodyPr>
          <a:lstStyle>
            <a:lvl1pPr marL="0" indent="0" algn="ctr">
              <a:buNone/>
              <a:defRPr sz="1350">
                <a:solidFill>
                  <a:schemeClr val="bg1"/>
                </a:solidFill>
              </a:defRPr>
            </a:lvl1pPr>
          </a:lstStyle>
          <a:p>
            <a:pPr lvl="0"/>
            <a:r>
              <a:rPr lang="en-BA" dirty="0"/>
              <a:t>Sample Text</a:t>
            </a:r>
          </a:p>
        </p:txBody>
      </p:sp>
      <p:sp>
        <p:nvSpPr>
          <p:cNvPr id="16" name="Text Placeholder 12">
            <a:extLst>
              <a:ext uri="{FF2B5EF4-FFF2-40B4-BE49-F238E27FC236}">
                <a16:creationId xmlns:a16="http://schemas.microsoft.com/office/drawing/2014/main" id="{ACDF793C-6B45-6F02-943B-559A9F23A04D}"/>
              </a:ext>
            </a:extLst>
          </p:cNvPr>
          <p:cNvSpPr>
            <a:spLocks noGrp="1"/>
          </p:cNvSpPr>
          <p:nvPr>
            <p:ph type="body" sz="quarter" idx="15" hasCustomPrompt="1"/>
          </p:nvPr>
        </p:nvSpPr>
        <p:spPr>
          <a:xfrm>
            <a:off x="3723304" y="2796640"/>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17" name="Text Placeholder 14">
            <a:extLst>
              <a:ext uri="{FF2B5EF4-FFF2-40B4-BE49-F238E27FC236}">
                <a16:creationId xmlns:a16="http://schemas.microsoft.com/office/drawing/2014/main" id="{6B517031-A255-DEEE-8B3E-C7D950801FD9}"/>
              </a:ext>
            </a:extLst>
          </p:cNvPr>
          <p:cNvSpPr>
            <a:spLocks noGrp="1"/>
          </p:cNvSpPr>
          <p:nvPr>
            <p:ph type="body" sz="quarter" idx="16" hasCustomPrompt="1"/>
          </p:nvPr>
        </p:nvSpPr>
        <p:spPr>
          <a:xfrm>
            <a:off x="3714750" y="3778383"/>
            <a:ext cx="1638300" cy="483394"/>
          </a:xfrm>
        </p:spPr>
        <p:txBody>
          <a:bodyPr>
            <a:normAutofit/>
          </a:bodyPr>
          <a:lstStyle>
            <a:lvl1pPr marL="0" indent="0" algn="ctr">
              <a:buNone/>
              <a:defRPr sz="1350">
                <a:solidFill>
                  <a:schemeClr val="bg1"/>
                </a:solidFill>
              </a:defRPr>
            </a:lvl1pPr>
          </a:lstStyle>
          <a:p>
            <a:pPr lvl="0"/>
            <a:r>
              <a:rPr lang="en-BA" dirty="0"/>
              <a:t>Sample Text</a:t>
            </a:r>
          </a:p>
        </p:txBody>
      </p:sp>
      <p:sp>
        <p:nvSpPr>
          <p:cNvPr id="18" name="Text Placeholder 12">
            <a:extLst>
              <a:ext uri="{FF2B5EF4-FFF2-40B4-BE49-F238E27FC236}">
                <a16:creationId xmlns:a16="http://schemas.microsoft.com/office/drawing/2014/main" id="{250A2F5E-1437-30DC-2422-779D82CFB3BF}"/>
              </a:ext>
            </a:extLst>
          </p:cNvPr>
          <p:cNvSpPr>
            <a:spLocks noGrp="1"/>
          </p:cNvSpPr>
          <p:nvPr>
            <p:ph type="body" sz="quarter" idx="17" hasCustomPrompt="1"/>
          </p:nvPr>
        </p:nvSpPr>
        <p:spPr>
          <a:xfrm>
            <a:off x="6390304" y="2437596"/>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19" name="Text Placeholder 14">
            <a:extLst>
              <a:ext uri="{FF2B5EF4-FFF2-40B4-BE49-F238E27FC236}">
                <a16:creationId xmlns:a16="http://schemas.microsoft.com/office/drawing/2014/main" id="{A3378FB7-5A7B-A36C-4A42-DA1C24AA654D}"/>
              </a:ext>
            </a:extLst>
          </p:cNvPr>
          <p:cNvSpPr>
            <a:spLocks noGrp="1"/>
          </p:cNvSpPr>
          <p:nvPr>
            <p:ph type="body" sz="quarter" idx="18" hasCustomPrompt="1"/>
          </p:nvPr>
        </p:nvSpPr>
        <p:spPr>
          <a:xfrm>
            <a:off x="6381750" y="3419339"/>
            <a:ext cx="1638300" cy="483394"/>
          </a:xfrm>
        </p:spPr>
        <p:txBody>
          <a:bodyPr>
            <a:normAutofit/>
          </a:bodyPr>
          <a:lstStyle>
            <a:lvl1pPr marL="0" indent="0" algn="ctr">
              <a:buNone/>
              <a:defRPr sz="1350">
                <a:solidFill>
                  <a:schemeClr val="bg1"/>
                </a:solidFill>
              </a:defRPr>
            </a:lvl1pPr>
          </a:lstStyle>
          <a:p>
            <a:pPr lvl="0"/>
            <a:r>
              <a:rPr lang="en-BA" dirty="0"/>
              <a:t>Sample Text</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056304" y="1740735"/>
            <a:ext cx="6963746" cy="377108"/>
          </a:xfrm>
        </p:spPr>
        <p:txBody>
          <a:bodyPr>
            <a:normAutofit/>
          </a:bodyPr>
          <a:lstStyle>
            <a:lvl1pPr marL="0" indent="0" algn="ctr">
              <a:buNone/>
              <a:defRPr sz="1500"/>
            </a:lvl1pPr>
          </a:lstStyle>
          <a:p>
            <a:pPr lvl="0"/>
            <a:r>
              <a:rPr lang="en-BA" dirty="0"/>
              <a:t>Sample Text</a:t>
            </a:r>
          </a:p>
        </p:txBody>
      </p:sp>
    </p:spTree>
    <p:extLst>
      <p:ext uri="{BB962C8B-B14F-4D97-AF65-F5344CB8AC3E}">
        <p14:creationId xmlns:p14="http://schemas.microsoft.com/office/powerpoint/2010/main" val="7161652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877884" y="709932"/>
            <a:ext cx="7417640" cy="857508"/>
          </a:xfrm>
        </p:spPr>
        <p:txBody>
          <a:bodyPr/>
          <a:lstStyle>
            <a:lvl1pPr>
              <a:defRPr sz="4500"/>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6/9/2023</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869110" y="2068811"/>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877884" y="1491807"/>
            <a:ext cx="7408540" cy="310702"/>
          </a:xfrm>
        </p:spPr>
        <p:txBody>
          <a:bodyPr>
            <a:noAutofit/>
          </a:bodyPr>
          <a:lstStyle>
            <a:lvl1pPr marL="0" indent="0" algn="ctr">
              <a:buNone/>
              <a:defRPr sz="1800"/>
            </a:lvl1pPr>
          </a:lstStyle>
          <a:p>
            <a:pPr lvl="0"/>
            <a:r>
              <a:rPr lang="en-BA" dirty="0"/>
              <a:t>Sample Text</a:t>
            </a:r>
          </a:p>
        </p:txBody>
      </p:sp>
      <p:sp>
        <p:nvSpPr>
          <p:cNvPr id="28" name="Text Placeholder 14">
            <a:extLst>
              <a:ext uri="{FF2B5EF4-FFF2-40B4-BE49-F238E27FC236}">
                <a16:creationId xmlns:a16="http://schemas.microsoft.com/office/drawing/2014/main" id="{F86B7A75-0E50-63E8-09D7-6015707A08FF}"/>
              </a:ext>
            </a:extLst>
          </p:cNvPr>
          <p:cNvSpPr>
            <a:spLocks noGrp="1"/>
          </p:cNvSpPr>
          <p:nvPr>
            <p:ph type="body" sz="quarter" idx="20" hasCustomPrompt="1"/>
          </p:nvPr>
        </p:nvSpPr>
        <p:spPr>
          <a:xfrm>
            <a:off x="2686050" y="2068812"/>
            <a:ext cx="1877396" cy="857509"/>
          </a:xfrm>
        </p:spPr>
        <p:txBody>
          <a:bodyPr anchor="ctr">
            <a:normAutofit/>
          </a:bodyPr>
          <a:lstStyle>
            <a:lvl1pPr marL="0" indent="0" algn="ctr">
              <a:buNone/>
              <a:defRPr sz="1350">
                <a:solidFill>
                  <a:schemeClr val="bg1"/>
                </a:solidFill>
              </a:defRPr>
            </a:lvl1pPr>
          </a:lstStyle>
          <a:p>
            <a:pPr lvl="0"/>
            <a:r>
              <a:rPr lang="en-BA" dirty="0"/>
              <a:t>Sample Text</a:t>
            </a:r>
          </a:p>
        </p:txBody>
      </p:sp>
      <p:sp>
        <p:nvSpPr>
          <p:cNvPr id="29" name="Text Placeholder 12">
            <a:extLst>
              <a:ext uri="{FF2B5EF4-FFF2-40B4-BE49-F238E27FC236}">
                <a16:creationId xmlns:a16="http://schemas.microsoft.com/office/drawing/2014/main" id="{86DCE465-1F6E-EC0F-B833-B6301D9E762E}"/>
              </a:ext>
            </a:extLst>
          </p:cNvPr>
          <p:cNvSpPr>
            <a:spLocks noGrp="1"/>
          </p:cNvSpPr>
          <p:nvPr>
            <p:ph type="body" sz="quarter" idx="21" hasCustomPrompt="1"/>
          </p:nvPr>
        </p:nvSpPr>
        <p:spPr>
          <a:xfrm>
            <a:off x="869110" y="3484016"/>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30" name="Text Placeholder 14">
            <a:extLst>
              <a:ext uri="{FF2B5EF4-FFF2-40B4-BE49-F238E27FC236}">
                <a16:creationId xmlns:a16="http://schemas.microsoft.com/office/drawing/2014/main" id="{B1DE8F84-FCC5-B3F8-29FF-DD9F79502EA1}"/>
              </a:ext>
            </a:extLst>
          </p:cNvPr>
          <p:cNvSpPr>
            <a:spLocks noGrp="1"/>
          </p:cNvSpPr>
          <p:nvPr>
            <p:ph type="body" sz="quarter" idx="22" hasCustomPrompt="1"/>
          </p:nvPr>
        </p:nvSpPr>
        <p:spPr>
          <a:xfrm>
            <a:off x="2686050" y="3484017"/>
            <a:ext cx="1877396" cy="857509"/>
          </a:xfrm>
        </p:spPr>
        <p:txBody>
          <a:bodyPr anchor="ctr">
            <a:normAutofit/>
          </a:bodyPr>
          <a:lstStyle>
            <a:lvl1pPr marL="0" indent="0" algn="ctr">
              <a:buNone/>
              <a:defRPr sz="1350">
                <a:solidFill>
                  <a:schemeClr val="bg1"/>
                </a:solidFill>
              </a:defRPr>
            </a:lvl1pPr>
          </a:lstStyle>
          <a:p>
            <a:pPr lvl="0"/>
            <a:r>
              <a:rPr lang="en-BA" dirty="0"/>
              <a:t>Sample Text</a:t>
            </a:r>
          </a:p>
        </p:txBody>
      </p:sp>
      <p:sp>
        <p:nvSpPr>
          <p:cNvPr id="31" name="Text Placeholder 12">
            <a:extLst>
              <a:ext uri="{FF2B5EF4-FFF2-40B4-BE49-F238E27FC236}">
                <a16:creationId xmlns:a16="http://schemas.microsoft.com/office/drawing/2014/main" id="{11BD4F97-7446-D1DC-3422-53F2CE14B078}"/>
              </a:ext>
            </a:extLst>
          </p:cNvPr>
          <p:cNvSpPr>
            <a:spLocks noGrp="1"/>
          </p:cNvSpPr>
          <p:nvPr>
            <p:ph type="body" sz="quarter" idx="23" hasCustomPrompt="1"/>
          </p:nvPr>
        </p:nvSpPr>
        <p:spPr>
          <a:xfrm>
            <a:off x="4759196" y="2068811"/>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32" name="Text Placeholder 14">
            <a:extLst>
              <a:ext uri="{FF2B5EF4-FFF2-40B4-BE49-F238E27FC236}">
                <a16:creationId xmlns:a16="http://schemas.microsoft.com/office/drawing/2014/main" id="{2A02CF6B-67EF-14E6-AF39-9FF9A901CFA0}"/>
              </a:ext>
            </a:extLst>
          </p:cNvPr>
          <p:cNvSpPr>
            <a:spLocks noGrp="1"/>
          </p:cNvSpPr>
          <p:nvPr>
            <p:ph type="body" sz="quarter" idx="24" hasCustomPrompt="1"/>
          </p:nvPr>
        </p:nvSpPr>
        <p:spPr>
          <a:xfrm>
            <a:off x="6397496" y="2068812"/>
            <a:ext cx="1877396" cy="857509"/>
          </a:xfrm>
        </p:spPr>
        <p:txBody>
          <a:bodyPr anchor="ctr">
            <a:normAutofit/>
          </a:bodyPr>
          <a:lstStyle>
            <a:lvl1pPr marL="0" indent="0" algn="ctr">
              <a:buNone/>
              <a:defRPr sz="1350">
                <a:solidFill>
                  <a:schemeClr val="bg1"/>
                </a:solidFill>
              </a:defRPr>
            </a:lvl1pPr>
          </a:lstStyle>
          <a:p>
            <a:pPr lvl="0"/>
            <a:r>
              <a:rPr lang="en-BA" dirty="0"/>
              <a:t>Sample Text</a:t>
            </a:r>
          </a:p>
        </p:txBody>
      </p:sp>
      <p:sp>
        <p:nvSpPr>
          <p:cNvPr id="33" name="Text Placeholder 12">
            <a:extLst>
              <a:ext uri="{FF2B5EF4-FFF2-40B4-BE49-F238E27FC236}">
                <a16:creationId xmlns:a16="http://schemas.microsoft.com/office/drawing/2014/main" id="{31D41ECE-7255-4E90-FC66-BE8E90C5752D}"/>
              </a:ext>
            </a:extLst>
          </p:cNvPr>
          <p:cNvSpPr>
            <a:spLocks noGrp="1"/>
          </p:cNvSpPr>
          <p:nvPr>
            <p:ph type="body" sz="quarter" idx="25" hasCustomPrompt="1"/>
          </p:nvPr>
        </p:nvSpPr>
        <p:spPr>
          <a:xfrm>
            <a:off x="4759196" y="3484016"/>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04</a:t>
            </a:r>
          </a:p>
        </p:txBody>
      </p:sp>
      <p:sp>
        <p:nvSpPr>
          <p:cNvPr id="34" name="Text Placeholder 14">
            <a:extLst>
              <a:ext uri="{FF2B5EF4-FFF2-40B4-BE49-F238E27FC236}">
                <a16:creationId xmlns:a16="http://schemas.microsoft.com/office/drawing/2014/main" id="{63D80AF5-2F23-598B-DA49-DD0EDD037040}"/>
              </a:ext>
            </a:extLst>
          </p:cNvPr>
          <p:cNvSpPr>
            <a:spLocks noGrp="1"/>
          </p:cNvSpPr>
          <p:nvPr>
            <p:ph type="body" sz="quarter" idx="26" hasCustomPrompt="1"/>
          </p:nvPr>
        </p:nvSpPr>
        <p:spPr>
          <a:xfrm>
            <a:off x="6397496" y="3484017"/>
            <a:ext cx="1877396" cy="857509"/>
          </a:xfrm>
        </p:spPr>
        <p:txBody>
          <a:bodyPr anchor="ctr">
            <a:normAutofit/>
          </a:bodyPr>
          <a:lstStyle>
            <a:lvl1pPr marL="0" indent="0" algn="ctr">
              <a:buNone/>
              <a:defRPr sz="1350">
                <a:solidFill>
                  <a:schemeClr val="bg1"/>
                </a:solidFill>
              </a:defRPr>
            </a:lvl1pPr>
          </a:lstStyle>
          <a:p>
            <a:pPr lvl="0"/>
            <a:r>
              <a:rPr lang="en-BA" dirty="0"/>
              <a:t>Sample Text</a:t>
            </a:r>
          </a:p>
        </p:txBody>
      </p:sp>
    </p:spTree>
    <p:extLst>
      <p:ext uri="{BB962C8B-B14F-4D97-AF65-F5344CB8AC3E}">
        <p14:creationId xmlns:p14="http://schemas.microsoft.com/office/powerpoint/2010/main" val="1847869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our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853040" y="1031539"/>
            <a:ext cx="2588207" cy="857509"/>
          </a:xfrm>
        </p:spPr>
        <p:txBody>
          <a:bodyPr/>
          <a:lstStyle>
            <a:lvl1pPr algn="l">
              <a:defRPr sz="4500">
                <a:solidFill>
                  <a:schemeClr val="bg1"/>
                </a:solidFill>
              </a:defRPr>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6/9/2023</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3668375" y="1026987"/>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877884" y="1949373"/>
            <a:ext cx="2021886" cy="521627"/>
          </a:xfrm>
        </p:spPr>
        <p:txBody>
          <a:bodyPr>
            <a:normAutofit/>
          </a:bodyPr>
          <a:lstStyle>
            <a:lvl1pPr marL="0" indent="0" algn="l">
              <a:buNone/>
              <a:defRPr sz="1500">
                <a:solidFill>
                  <a:schemeClr val="bg1"/>
                </a:solidFill>
              </a:defRPr>
            </a:lvl1pPr>
          </a:lstStyle>
          <a:p>
            <a:pPr lvl="0"/>
            <a:r>
              <a:rPr lang="en-BA" dirty="0"/>
              <a:t>Sample Text</a:t>
            </a:r>
          </a:p>
        </p:txBody>
      </p:sp>
      <p:sp>
        <p:nvSpPr>
          <p:cNvPr id="28" name="Text Placeholder 14">
            <a:extLst>
              <a:ext uri="{FF2B5EF4-FFF2-40B4-BE49-F238E27FC236}">
                <a16:creationId xmlns:a16="http://schemas.microsoft.com/office/drawing/2014/main" id="{F86B7A75-0E50-63E8-09D7-6015707A08FF}"/>
              </a:ext>
            </a:extLst>
          </p:cNvPr>
          <p:cNvSpPr>
            <a:spLocks noGrp="1"/>
          </p:cNvSpPr>
          <p:nvPr>
            <p:ph type="body" sz="quarter" idx="20" hasCustomPrompt="1"/>
          </p:nvPr>
        </p:nvSpPr>
        <p:spPr>
          <a:xfrm>
            <a:off x="3661022" y="1924899"/>
            <a:ext cx="1645653" cy="857509"/>
          </a:xfrm>
        </p:spPr>
        <p:txBody>
          <a:bodyPr>
            <a:normAutofit/>
          </a:bodyPr>
          <a:lstStyle>
            <a:lvl1pPr marL="0" indent="0" algn="ctr">
              <a:buNone/>
              <a:defRPr sz="1350">
                <a:solidFill>
                  <a:schemeClr val="bg1"/>
                </a:solidFill>
              </a:defRPr>
            </a:lvl1pPr>
          </a:lstStyle>
          <a:p>
            <a:pPr lvl="0"/>
            <a:r>
              <a:rPr lang="en-BA" dirty="0"/>
              <a:t>Sample Text</a:t>
            </a:r>
          </a:p>
        </p:txBody>
      </p:sp>
      <p:sp>
        <p:nvSpPr>
          <p:cNvPr id="31" name="Text Placeholder 12">
            <a:extLst>
              <a:ext uri="{FF2B5EF4-FFF2-40B4-BE49-F238E27FC236}">
                <a16:creationId xmlns:a16="http://schemas.microsoft.com/office/drawing/2014/main" id="{11BD4F97-7446-D1DC-3422-53F2CE14B078}"/>
              </a:ext>
            </a:extLst>
          </p:cNvPr>
          <p:cNvSpPr>
            <a:spLocks noGrp="1"/>
          </p:cNvSpPr>
          <p:nvPr>
            <p:ph type="body" sz="quarter" idx="23" hasCustomPrompt="1"/>
          </p:nvPr>
        </p:nvSpPr>
        <p:spPr>
          <a:xfrm>
            <a:off x="6469005" y="1028861"/>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26" name="Text Placeholder 14">
            <a:extLst>
              <a:ext uri="{FF2B5EF4-FFF2-40B4-BE49-F238E27FC236}">
                <a16:creationId xmlns:a16="http://schemas.microsoft.com/office/drawing/2014/main" id="{1FF50082-D24B-BD3E-099D-F5DC7F4EB048}"/>
              </a:ext>
            </a:extLst>
          </p:cNvPr>
          <p:cNvSpPr>
            <a:spLocks noGrp="1"/>
          </p:cNvSpPr>
          <p:nvPr>
            <p:ph type="body" sz="quarter" idx="27" hasCustomPrompt="1"/>
          </p:nvPr>
        </p:nvSpPr>
        <p:spPr>
          <a:xfrm>
            <a:off x="6434690" y="1924899"/>
            <a:ext cx="1645653" cy="857509"/>
          </a:xfrm>
        </p:spPr>
        <p:txBody>
          <a:bodyPr>
            <a:normAutofit/>
          </a:bodyPr>
          <a:lstStyle>
            <a:lvl1pPr marL="0" indent="0" algn="ctr">
              <a:buNone/>
              <a:defRPr sz="1350">
                <a:solidFill>
                  <a:schemeClr val="bg1"/>
                </a:solidFill>
              </a:defRPr>
            </a:lvl1pPr>
          </a:lstStyle>
          <a:p>
            <a:pPr lvl="0"/>
            <a:r>
              <a:rPr lang="en-BA" dirty="0"/>
              <a:t>Sample Text</a:t>
            </a:r>
          </a:p>
        </p:txBody>
      </p:sp>
      <p:sp>
        <p:nvSpPr>
          <p:cNvPr id="27" name="Text Placeholder 12">
            <a:extLst>
              <a:ext uri="{FF2B5EF4-FFF2-40B4-BE49-F238E27FC236}">
                <a16:creationId xmlns:a16="http://schemas.microsoft.com/office/drawing/2014/main" id="{70FCBA20-6208-20E8-8B86-4733213A6108}"/>
              </a:ext>
            </a:extLst>
          </p:cNvPr>
          <p:cNvSpPr>
            <a:spLocks noGrp="1"/>
          </p:cNvSpPr>
          <p:nvPr>
            <p:ph type="body" sz="quarter" idx="28" hasCustomPrompt="1"/>
          </p:nvPr>
        </p:nvSpPr>
        <p:spPr>
          <a:xfrm>
            <a:off x="3668375" y="3008187"/>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04</a:t>
            </a:r>
          </a:p>
        </p:txBody>
      </p:sp>
      <p:sp>
        <p:nvSpPr>
          <p:cNvPr id="35" name="Text Placeholder 14">
            <a:extLst>
              <a:ext uri="{FF2B5EF4-FFF2-40B4-BE49-F238E27FC236}">
                <a16:creationId xmlns:a16="http://schemas.microsoft.com/office/drawing/2014/main" id="{FE189179-D9A8-9E04-2A5D-0BC0959A1BBB}"/>
              </a:ext>
            </a:extLst>
          </p:cNvPr>
          <p:cNvSpPr>
            <a:spLocks noGrp="1"/>
          </p:cNvSpPr>
          <p:nvPr>
            <p:ph type="body" sz="quarter" idx="29" hasCustomPrompt="1"/>
          </p:nvPr>
        </p:nvSpPr>
        <p:spPr>
          <a:xfrm>
            <a:off x="3661022" y="3906099"/>
            <a:ext cx="1645653" cy="857509"/>
          </a:xfrm>
        </p:spPr>
        <p:txBody>
          <a:bodyPr>
            <a:normAutofit/>
          </a:bodyPr>
          <a:lstStyle>
            <a:lvl1pPr marL="0" indent="0" algn="ctr">
              <a:buNone/>
              <a:defRPr sz="1350">
                <a:solidFill>
                  <a:schemeClr val="bg1"/>
                </a:solidFill>
              </a:defRPr>
            </a:lvl1pPr>
          </a:lstStyle>
          <a:p>
            <a:pPr lvl="0"/>
            <a:r>
              <a:rPr lang="en-BA" dirty="0"/>
              <a:t>Sample Text</a:t>
            </a:r>
          </a:p>
        </p:txBody>
      </p:sp>
      <p:sp>
        <p:nvSpPr>
          <p:cNvPr id="36" name="Text Placeholder 12">
            <a:extLst>
              <a:ext uri="{FF2B5EF4-FFF2-40B4-BE49-F238E27FC236}">
                <a16:creationId xmlns:a16="http://schemas.microsoft.com/office/drawing/2014/main" id="{FC4B6345-D8F2-BB59-9A18-DEF79B96F0AE}"/>
              </a:ext>
            </a:extLst>
          </p:cNvPr>
          <p:cNvSpPr>
            <a:spLocks noGrp="1"/>
          </p:cNvSpPr>
          <p:nvPr>
            <p:ph type="body" sz="quarter" idx="30" hasCustomPrompt="1"/>
          </p:nvPr>
        </p:nvSpPr>
        <p:spPr>
          <a:xfrm>
            <a:off x="6469005" y="3010061"/>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05</a:t>
            </a:r>
          </a:p>
        </p:txBody>
      </p:sp>
      <p:sp>
        <p:nvSpPr>
          <p:cNvPr id="37" name="Text Placeholder 14">
            <a:extLst>
              <a:ext uri="{FF2B5EF4-FFF2-40B4-BE49-F238E27FC236}">
                <a16:creationId xmlns:a16="http://schemas.microsoft.com/office/drawing/2014/main" id="{51B992BE-4D1F-656A-831F-2DED9A42BA30}"/>
              </a:ext>
            </a:extLst>
          </p:cNvPr>
          <p:cNvSpPr>
            <a:spLocks noGrp="1"/>
          </p:cNvSpPr>
          <p:nvPr>
            <p:ph type="body" sz="quarter" idx="31" hasCustomPrompt="1"/>
          </p:nvPr>
        </p:nvSpPr>
        <p:spPr>
          <a:xfrm>
            <a:off x="6434690" y="3906099"/>
            <a:ext cx="1645653" cy="857509"/>
          </a:xfrm>
        </p:spPr>
        <p:txBody>
          <a:bodyPr>
            <a:normAutofit/>
          </a:bodyPr>
          <a:lstStyle>
            <a:lvl1pPr marL="0" indent="0" algn="ctr">
              <a:buNone/>
              <a:defRPr sz="1350">
                <a:solidFill>
                  <a:schemeClr val="bg1"/>
                </a:solidFill>
              </a:defRPr>
            </a:lvl1pPr>
          </a:lstStyle>
          <a:p>
            <a:pPr lvl="0"/>
            <a:r>
              <a:rPr lang="en-BA" dirty="0"/>
              <a:t>Sample Text</a:t>
            </a:r>
          </a:p>
        </p:txBody>
      </p:sp>
      <p:sp>
        <p:nvSpPr>
          <p:cNvPr id="38" name="Text Placeholder 12">
            <a:extLst>
              <a:ext uri="{FF2B5EF4-FFF2-40B4-BE49-F238E27FC236}">
                <a16:creationId xmlns:a16="http://schemas.microsoft.com/office/drawing/2014/main" id="{852D8948-611A-4BDE-8645-60B4C0C75245}"/>
              </a:ext>
            </a:extLst>
          </p:cNvPr>
          <p:cNvSpPr>
            <a:spLocks noGrp="1"/>
          </p:cNvSpPr>
          <p:nvPr>
            <p:ph type="body" sz="quarter" idx="32" hasCustomPrompt="1"/>
          </p:nvPr>
        </p:nvSpPr>
        <p:spPr>
          <a:xfrm>
            <a:off x="860393" y="3008187"/>
            <a:ext cx="1638300" cy="838200"/>
          </a:xfrm>
        </p:spPr>
        <p:txBody>
          <a:bodyPr anchor="ctr">
            <a:normAutofit/>
          </a:bodyPr>
          <a:lstStyle>
            <a:lvl1pPr marL="0" indent="0" algn="ctr">
              <a:buNone/>
              <a:defRPr lang="en-BA" sz="525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39" name="Text Placeholder 14">
            <a:extLst>
              <a:ext uri="{FF2B5EF4-FFF2-40B4-BE49-F238E27FC236}">
                <a16:creationId xmlns:a16="http://schemas.microsoft.com/office/drawing/2014/main" id="{FC640694-EC23-E40F-A62D-B5A3455D347B}"/>
              </a:ext>
            </a:extLst>
          </p:cNvPr>
          <p:cNvSpPr>
            <a:spLocks noGrp="1"/>
          </p:cNvSpPr>
          <p:nvPr>
            <p:ph type="body" sz="quarter" idx="33" hasCustomPrompt="1"/>
          </p:nvPr>
        </p:nvSpPr>
        <p:spPr>
          <a:xfrm>
            <a:off x="853040" y="3906099"/>
            <a:ext cx="1645653" cy="857509"/>
          </a:xfrm>
        </p:spPr>
        <p:txBody>
          <a:bodyPr>
            <a:normAutofit/>
          </a:bodyPr>
          <a:lstStyle>
            <a:lvl1pPr marL="0" indent="0" algn="ctr">
              <a:buNone/>
              <a:defRPr sz="1350">
                <a:solidFill>
                  <a:schemeClr val="bg1"/>
                </a:solidFill>
              </a:defRPr>
            </a:lvl1pPr>
          </a:lstStyle>
          <a:p>
            <a:pPr lvl="0"/>
            <a:r>
              <a:rPr lang="en-BA" dirty="0"/>
              <a:t>Sample Text</a:t>
            </a:r>
          </a:p>
        </p:txBody>
      </p:sp>
    </p:spTree>
    <p:extLst>
      <p:ext uri="{BB962C8B-B14F-4D97-AF65-F5344CB8AC3E}">
        <p14:creationId xmlns:p14="http://schemas.microsoft.com/office/powerpoint/2010/main" val="401186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595563"/>
            <a:ext cx="2949178" cy="2147637"/>
          </a:xfrm>
        </p:spPr>
        <p:txBody>
          <a:bodyPr anchor="ctr"/>
          <a:lstStyle>
            <a:lvl1pPr>
              <a:defRPr sz="3600"/>
            </a:lvl1pPr>
          </a:lstStyle>
          <a:p>
            <a:r>
              <a:rPr lang="en-GB" dirty="0"/>
              <a:t>Click to edit Master title style</a:t>
            </a:r>
            <a:endParaRPr lang="en-US" dirty="0"/>
          </a:p>
        </p:txBody>
      </p:sp>
      <p:sp>
        <p:nvSpPr>
          <p:cNvPr id="3" name="Content Placeholder 2"/>
          <p:cNvSpPr>
            <a:spLocks noGrp="1"/>
          </p:cNvSpPr>
          <p:nvPr>
            <p:ph idx="1"/>
          </p:nvPr>
        </p:nvSpPr>
        <p:spPr>
          <a:xfrm>
            <a:off x="3887391" y="595563"/>
            <a:ext cx="4629150" cy="38002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629841" y="2743200"/>
            <a:ext cx="2949178" cy="165854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dirty="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83415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667753"/>
            <a:ext cx="2949178" cy="1829990"/>
          </a:xfrm>
        </p:spPr>
        <p:txBody>
          <a:bodyPr anchor="ctr"/>
          <a:lstStyle>
            <a:lvl1pPr>
              <a:defRPr sz="3600"/>
            </a:lvl1pPr>
          </a:lstStyle>
          <a:p>
            <a:r>
              <a:rPr lang="en-GB" dirty="0"/>
              <a:t>Click to edit Master title style</a:t>
            </a:r>
            <a:endParaRPr lang="en-US" dirty="0"/>
          </a:p>
        </p:txBody>
      </p:sp>
      <p:sp>
        <p:nvSpPr>
          <p:cNvPr id="3" name="Picture Placeholder 2"/>
          <p:cNvSpPr>
            <a:spLocks noGrp="1"/>
          </p:cNvSpPr>
          <p:nvPr>
            <p:ph type="pic" idx="1"/>
          </p:nvPr>
        </p:nvSpPr>
        <p:spPr>
          <a:xfrm>
            <a:off x="3887391" y="667753"/>
            <a:ext cx="4629150" cy="372803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a:p>
        </p:txBody>
      </p:sp>
      <p:sp>
        <p:nvSpPr>
          <p:cNvPr id="4" name="Text Placeholder 3"/>
          <p:cNvSpPr>
            <a:spLocks noGrp="1"/>
          </p:cNvSpPr>
          <p:nvPr>
            <p:ph type="body" sz="half" idx="2"/>
          </p:nvPr>
        </p:nvSpPr>
        <p:spPr>
          <a:xfrm>
            <a:off x="629841" y="2571751"/>
            <a:ext cx="2949178" cy="182999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6549046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76200" y="1641000"/>
            <a:ext cx="3153900" cy="1516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Font typeface="Oswald Regular"/>
              <a:buNone/>
              <a:defRPr sz="4400">
                <a:solidFill>
                  <a:schemeClr val="lt1"/>
                </a:solidFill>
                <a:latin typeface="Oswald Regular"/>
                <a:ea typeface="Oswald Regular"/>
                <a:cs typeface="Oswald Regular"/>
                <a:sym typeface="Oswald Regular"/>
              </a:defRPr>
            </a:lvl1pPr>
            <a:lvl2pPr lvl="1">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2pPr>
            <a:lvl3pPr lvl="2">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3pPr>
            <a:lvl4pPr lvl="3">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4pPr>
            <a:lvl5pPr lvl="4">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5pPr>
            <a:lvl6pPr lvl="5">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6pPr>
            <a:lvl7pPr lvl="6">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7pPr>
            <a:lvl8pPr lvl="7">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8pPr>
            <a:lvl9pPr lvl="8">
              <a:spcBef>
                <a:spcPts val="0"/>
              </a:spcBef>
              <a:spcAft>
                <a:spcPts val="0"/>
              </a:spcAft>
              <a:buClr>
                <a:schemeClr val="lt1"/>
              </a:buClr>
              <a:buSzPts val="4800"/>
              <a:buFont typeface="Saira Semi Condensed"/>
              <a:buNone/>
              <a:defRPr sz="4800">
                <a:solidFill>
                  <a:schemeClr val="lt1"/>
                </a:solidFill>
                <a:latin typeface="Saira Semi Condensed"/>
                <a:ea typeface="Saira Semi Condensed"/>
                <a:cs typeface="Saira Semi Condensed"/>
                <a:sym typeface="Saira Semi Condensed"/>
              </a:defRPr>
            </a:lvl9pPr>
          </a:lstStyle>
          <a:p>
            <a:endParaRPr/>
          </a:p>
        </p:txBody>
      </p:sp>
      <p:sp>
        <p:nvSpPr>
          <p:cNvPr id="10" name="Google Shape;10;p2">
            <a:hlinkClick r:id="rId3" action="ppaction://hlinksldjump"/>
          </p:cNvPr>
          <p:cNvSpPr txBox="1">
            <a:spLocks noGrp="1"/>
          </p:cNvSpPr>
          <p:nvPr>
            <p:ph type="subTitle" idx="1"/>
          </p:nvPr>
        </p:nvSpPr>
        <p:spPr>
          <a:xfrm>
            <a:off x="2067125" y="3237383"/>
            <a:ext cx="872400" cy="472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Font typeface="Oswald Regular"/>
              <a:buNone/>
              <a:defRPr>
                <a:solidFill>
                  <a:schemeClr val="lt1"/>
                </a:solidFill>
                <a:latin typeface="Oswald Regular"/>
                <a:ea typeface="Oswald Regular"/>
                <a:cs typeface="Oswald Regular"/>
                <a:sym typeface="Oswald Regular"/>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extLst>
      <p:ext uri="{BB962C8B-B14F-4D97-AF65-F5344CB8AC3E}">
        <p14:creationId xmlns:p14="http://schemas.microsoft.com/office/powerpoint/2010/main" val="22006738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grpSp>
        <p:nvGrpSpPr>
          <p:cNvPr id="12" name="Google Shape;12;p3"/>
          <p:cNvGrpSpPr/>
          <p:nvPr/>
        </p:nvGrpSpPr>
        <p:grpSpPr>
          <a:xfrm>
            <a:off x="-140209" y="-110039"/>
            <a:ext cx="9368192" cy="5298733"/>
            <a:chOff x="5437011" y="2162724"/>
            <a:chExt cx="3327600" cy="2205600"/>
          </a:xfrm>
        </p:grpSpPr>
        <p:sp>
          <p:nvSpPr>
            <p:cNvPr id="13" name="Google Shape;13;p3"/>
            <p:cNvSpPr/>
            <p:nvPr/>
          </p:nvSpPr>
          <p:spPr>
            <a:xfrm>
              <a:off x="5437011" y="2162724"/>
              <a:ext cx="3327600" cy="2205600"/>
            </a:xfrm>
            <a:prstGeom prst="roundRect">
              <a:avLst>
                <a:gd name="adj" fmla="val 2990"/>
              </a:avLst>
            </a:prstGeom>
            <a:solidFill>
              <a:srgbClr val="2A2C2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5437011" y="2162724"/>
              <a:ext cx="3327600" cy="2205600"/>
            </a:xfrm>
            <a:prstGeom prst="roundRect">
              <a:avLst>
                <a:gd name="adj" fmla="val 2990"/>
              </a:avLst>
            </a:prstGeom>
            <a:gradFill>
              <a:gsLst>
                <a:gs pos="0">
                  <a:srgbClr val="A900F2">
                    <a:alpha val="46274"/>
                  </a:srgbClr>
                </a:gs>
                <a:gs pos="100000">
                  <a:srgbClr val="00F6FF">
                    <a:alpha val="45098"/>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3"/>
          <p:cNvSpPr txBox="1">
            <a:spLocks noGrp="1"/>
          </p:cNvSpPr>
          <p:nvPr>
            <p:ph type="title"/>
          </p:nvPr>
        </p:nvSpPr>
        <p:spPr>
          <a:xfrm>
            <a:off x="2140650" y="2711950"/>
            <a:ext cx="2860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656725" y="2733600"/>
            <a:ext cx="13665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4800"/>
              <a:buFont typeface="Oswald Regular"/>
              <a:buNone/>
              <a:defRPr sz="4800" b="0">
                <a:solidFill>
                  <a:schemeClr val="accent3"/>
                </a:solidFill>
                <a:latin typeface="Oswald Regular"/>
                <a:ea typeface="Oswald Regular"/>
                <a:cs typeface="Oswald Regular"/>
                <a:sym typeface="Oswald Regular"/>
              </a:defRPr>
            </a:lvl1pPr>
            <a:lvl2pPr lvl="1"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2pPr>
            <a:lvl3pPr lvl="2"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3pPr>
            <a:lvl4pPr lvl="3"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4pPr>
            <a:lvl5pPr lvl="4"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5pPr>
            <a:lvl6pPr lvl="5"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6pPr>
            <a:lvl7pPr lvl="6"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7pPr>
            <a:lvl8pPr lvl="7"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8pPr>
            <a:lvl9pPr lvl="8"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9pPr>
          </a:lstStyle>
          <a:p>
            <a:r>
              <a:t>xx%</a:t>
            </a:r>
          </a:p>
        </p:txBody>
      </p:sp>
    </p:spTree>
    <p:extLst>
      <p:ext uri="{BB962C8B-B14F-4D97-AF65-F5344CB8AC3E}">
        <p14:creationId xmlns:p14="http://schemas.microsoft.com/office/powerpoint/2010/main" val="16686213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234033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4811150" y="2427750"/>
            <a:ext cx="3264300" cy="1705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9" name="Google Shape;29;p7"/>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77535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0" y="0"/>
            <a:ext cx="9143999" cy="5143500"/>
          </a:xfrm>
          <a:prstGeom prst="rect">
            <a:avLst/>
          </a:prstGeom>
          <a:noFill/>
          <a:ln>
            <a:noFill/>
          </a:ln>
        </p:spPr>
      </p:pic>
      <p:sp>
        <p:nvSpPr>
          <p:cNvPr id="26" name="Google Shape;26;p5"/>
          <p:cNvSpPr txBox="1">
            <a:spLocks noGrp="1"/>
          </p:cNvSpPr>
          <p:nvPr>
            <p:ph type="title"/>
          </p:nvPr>
        </p:nvSpPr>
        <p:spPr>
          <a:xfrm>
            <a:off x="699555" y="1585225"/>
            <a:ext cx="3095400" cy="694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Font typeface="Prompt"/>
              <a:buNone/>
              <a:defRPr sz="3000">
                <a:latin typeface="Prompt"/>
                <a:ea typeface="Prompt"/>
                <a:cs typeface="Prompt"/>
                <a:sym typeface="Promp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title" idx="2"/>
          </p:nvPr>
        </p:nvSpPr>
        <p:spPr>
          <a:xfrm>
            <a:off x="5353370" y="1585225"/>
            <a:ext cx="30867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atin typeface="Prompt"/>
                <a:ea typeface="Prompt"/>
                <a:cs typeface="Prompt"/>
                <a:sym typeface="Promp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5734530" y="2773175"/>
            <a:ext cx="2324400" cy="9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3"/>
          </p:nvPr>
        </p:nvSpPr>
        <p:spPr>
          <a:xfrm>
            <a:off x="1085055" y="2773175"/>
            <a:ext cx="2324400" cy="9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 name="Google Shape;30;p5"/>
          <p:cNvGrpSpPr/>
          <p:nvPr/>
        </p:nvGrpSpPr>
        <p:grpSpPr>
          <a:xfrm>
            <a:off x="5166968" y="4564039"/>
            <a:ext cx="3459539" cy="145246"/>
            <a:chOff x="2875403" y="4442271"/>
            <a:chExt cx="3459539" cy="145246"/>
          </a:xfrm>
        </p:grpSpPr>
        <p:sp>
          <p:nvSpPr>
            <p:cNvPr id="31" name="Google Shape;31;p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5"/>
          <p:cNvGrpSpPr/>
          <p:nvPr/>
        </p:nvGrpSpPr>
        <p:grpSpPr>
          <a:xfrm>
            <a:off x="517493" y="434214"/>
            <a:ext cx="3459539" cy="145246"/>
            <a:chOff x="2875403" y="4442271"/>
            <a:chExt cx="3459539" cy="145246"/>
          </a:xfrm>
        </p:grpSpPr>
        <p:sp>
          <p:nvSpPr>
            <p:cNvPr id="37" name="Google Shape;37;p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0"/>
        <p:cNvGrpSpPr/>
        <p:nvPr/>
      </p:nvGrpSpPr>
      <p:grpSpPr>
        <a:xfrm>
          <a:off x="0" y="0"/>
          <a:ext cx="0" cy="0"/>
          <a:chOff x="0" y="0"/>
          <a:chExt cx="0" cy="0"/>
        </a:xfrm>
      </p:grpSpPr>
      <p:grpSp>
        <p:nvGrpSpPr>
          <p:cNvPr id="31" name="Google Shape;31;p8"/>
          <p:cNvGrpSpPr/>
          <p:nvPr/>
        </p:nvGrpSpPr>
        <p:grpSpPr>
          <a:xfrm>
            <a:off x="-140209" y="-110039"/>
            <a:ext cx="9368192" cy="5298733"/>
            <a:chOff x="5437011" y="2162724"/>
            <a:chExt cx="3327600" cy="2205600"/>
          </a:xfrm>
        </p:grpSpPr>
        <p:sp>
          <p:nvSpPr>
            <p:cNvPr id="32" name="Google Shape;32;p8"/>
            <p:cNvSpPr/>
            <p:nvPr/>
          </p:nvSpPr>
          <p:spPr>
            <a:xfrm>
              <a:off x="5437011" y="2162724"/>
              <a:ext cx="3327600" cy="2205600"/>
            </a:xfrm>
            <a:prstGeom prst="roundRect">
              <a:avLst>
                <a:gd name="adj" fmla="val 2990"/>
              </a:avLst>
            </a:prstGeom>
            <a:solidFill>
              <a:srgbClr val="2A2C2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8"/>
            <p:cNvSpPr/>
            <p:nvPr/>
          </p:nvSpPr>
          <p:spPr>
            <a:xfrm rot="10800000">
              <a:off x="5437011" y="2162724"/>
              <a:ext cx="3327600" cy="2205600"/>
            </a:xfrm>
            <a:prstGeom prst="roundRect">
              <a:avLst>
                <a:gd name="adj" fmla="val 2990"/>
              </a:avLst>
            </a:prstGeom>
            <a:gradFill>
              <a:gsLst>
                <a:gs pos="0">
                  <a:srgbClr val="A900F2">
                    <a:alpha val="46274"/>
                  </a:srgbClr>
                </a:gs>
                <a:gs pos="100000">
                  <a:srgbClr val="00F6FF">
                    <a:alpha val="45098"/>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8"/>
          <p:cNvSpPr txBox="1">
            <a:spLocks noGrp="1"/>
          </p:cNvSpPr>
          <p:nvPr>
            <p:ph type="title"/>
          </p:nvPr>
        </p:nvSpPr>
        <p:spPr>
          <a:xfrm>
            <a:off x="4572000" y="1507250"/>
            <a:ext cx="3660900" cy="20964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
        <p:nvSpPr>
          <p:cNvPr id="35" name="Google Shape;35;p8"/>
          <p:cNvSpPr txBox="1">
            <a:spLocks noGrp="1"/>
          </p:cNvSpPr>
          <p:nvPr>
            <p:ph type="title" idx="2"/>
          </p:nvPr>
        </p:nvSpPr>
        <p:spPr>
          <a:xfrm>
            <a:off x="4572000" y="3906300"/>
            <a:ext cx="3660900" cy="453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800"/>
              <a:buNone/>
              <a:defRPr sz="1800">
                <a:solidFill>
                  <a:schemeClr val="accent6"/>
                </a:solidFill>
                <a:latin typeface="Abel"/>
                <a:ea typeface="Abel"/>
                <a:cs typeface="Abel"/>
                <a:sym typeface="Abe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Tree>
    <p:extLst>
      <p:ext uri="{BB962C8B-B14F-4D97-AF65-F5344CB8AC3E}">
        <p14:creationId xmlns:p14="http://schemas.microsoft.com/office/powerpoint/2010/main" val="24308797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txBox="1">
            <a:spLocks noGrp="1"/>
          </p:cNvSpPr>
          <p:nvPr>
            <p:ph type="subTitle" idx="1"/>
          </p:nvPr>
        </p:nvSpPr>
        <p:spPr>
          <a:xfrm>
            <a:off x="2044000" y="2754425"/>
            <a:ext cx="1424100" cy="123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Oswald"/>
              <a:buNone/>
              <a:defRPr b="1">
                <a:latin typeface="Oswald"/>
                <a:ea typeface="Oswald"/>
                <a:cs typeface="Oswald"/>
                <a:sym typeface="Oswald"/>
              </a:defRPr>
            </a:lvl1pPr>
            <a:lvl2pPr lvl="1" algn="ctr">
              <a:lnSpc>
                <a:spcPct val="100000"/>
              </a:lnSpc>
              <a:spcBef>
                <a:spcPts val="0"/>
              </a:spcBef>
              <a:spcAft>
                <a:spcPts val="0"/>
              </a:spcAft>
              <a:buSzPts val="2100"/>
              <a:buFont typeface="Oswald"/>
              <a:buNone/>
              <a:defRPr sz="2100">
                <a:latin typeface="Oswald"/>
                <a:ea typeface="Oswald"/>
                <a:cs typeface="Oswald"/>
                <a:sym typeface="Oswald"/>
              </a:defRPr>
            </a:lvl2pPr>
            <a:lvl3pPr lvl="2" algn="ctr">
              <a:lnSpc>
                <a:spcPct val="100000"/>
              </a:lnSpc>
              <a:spcBef>
                <a:spcPts val="0"/>
              </a:spcBef>
              <a:spcAft>
                <a:spcPts val="0"/>
              </a:spcAft>
              <a:buSzPts val="2100"/>
              <a:buFont typeface="Oswald"/>
              <a:buNone/>
              <a:defRPr sz="2100">
                <a:latin typeface="Oswald"/>
                <a:ea typeface="Oswald"/>
                <a:cs typeface="Oswald"/>
                <a:sym typeface="Oswald"/>
              </a:defRPr>
            </a:lvl3pPr>
            <a:lvl4pPr lvl="3" algn="ctr">
              <a:lnSpc>
                <a:spcPct val="100000"/>
              </a:lnSpc>
              <a:spcBef>
                <a:spcPts val="0"/>
              </a:spcBef>
              <a:spcAft>
                <a:spcPts val="0"/>
              </a:spcAft>
              <a:buSzPts val="2100"/>
              <a:buFont typeface="Oswald"/>
              <a:buNone/>
              <a:defRPr sz="2100">
                <a:latin typeface="Oswald"/>
                <a:ea typeface="Oswald"/>
                <a:cs typeface="Oswald"/>
                <a:sym typeface="Oswald"/>
              </a:defRPr>
            </a:lvl4pPr>
            <a:lvl5pPr lvl="4" algn="ctr">
              <a:lnSpc>
                <a:spcPct val="100000"/>
              </a:lnSpc>
              <a:spcBef>
                <a:spcPts val="0"/>
              </a:spcBef>
              <a:spcAft>
                <a:spcPts val="0"/>
              </a:spcAft>
              <a:buSzPts val="2100"/>
              <a:buFont typeface="Oswald"/>
              <a:buNone/>
              <a:defRPr sz="2100">
                <a:latin typeface="Oswald"/>
                <a:ea typeface="Oswald"/>
                <a:cs typeface="Oswald"/>
                <a:sym typeface="Oswald"/>
              </a:defRPr>
            </a:lvl5pPr>
            <a:lvl6pPr lvl="5" algn="ctr">
              <a:lnSpc>
                <a:spcPct val="100000"/>
              </a:lnSpc>
              <a:spcBef>
                <a:spcPts val="0"/>
              </a:spcBef>
              <a:spcAft>
                <a:spcPts val="0"/>
              </a:spcAft>
              <a:buSzPts val="2100"/>
              <a:buFont typeface="Oswald"/>
              <a:buNone/>
              <a:defRPr sz="2100">
                <a:latin typeface="Oswald"/>
                <a:ea typeface="Oswald"/>
                <a:cs typeface="Oswald"/>
                <a:sym typeface="Oswald"/>
              </a:defRPr>
            </a:lvl6pPr>
            <a:lvl7pPr lvl="6" algn="ctr">
              <a:lnSpc>
                <a:spcPct val="100000"/>
              </a:lnSpc>
              <a:spcBef>
                <a:spcPts val="0"/>
              </a:spcBef>
              <a:spcAft>
                <a:spcPts val="0"/>
              </a:spcAft>
              <a:buSzPts val="2100"/>
              <a:buFont typeface="Oswald"/>
              <a:buNone/>
              <a:defRPr sz="2100">
                <a:latin typeface="Oswald"/>
                <a:ea typeface="Oswald"/>
                <a:cs typeface="Oswald"/>
                <a:sym typeface="Oswald"/>
              </a:defRPr>
            </a:lvl7pPr>
            <a:lvl8pPr lvl="7" algn="ctr">
              <a:lnSpc>
                <a:spcPct val="100000"/>
              </a:lnSpc>
              <a:spcBef>
                <a:spcPts val="0"/>
              </a:spcBef>
              <a:spcAft>
                <a:spcPts val="0"/>
              </a:spcAft>
              <a:buSzPts val="2100"/>
              <a:buFont typeface="Oswald"/>
              <a:buNone/>
              <a:defRPr sz="2100">
                <a:latin typeface="Oswald"/>
                <a:ea typeface="Oswald"/>
                <a:cs typeface="Oswald"/>
                <a:sym typeface="Oswald"/>
              </a:defRPr>
            </a:lvl8pPr>
            <a:lvl9pPr lvl="8" algn="ctr">
              <a:lnSpc>
                <a:spcPct val="100000"/>
              </a:lnSpc>
              <a:spcBef>
                <a:spcPts val="0"/>
              </a:spcBef>
              <a:spcAft>
                <a:spcPts val="0"/>
              </a:spcAft>
              <a:buSzPts val="2100"/>
              <a:buFont typeface="Oswald"/>
              <a:buNone/>
              <a:defRPr sz="2100">
                <a:latin typeface="Oswald"/>
                <a:ea typeface="Oswald"/>
                <a:cs typeface="Oswald"/>
                <a:sym typeface="Oswald"/>
              </a:defRPr>
            </a:lvl9pPr>
          </a:lstStyle>
          <a:p>
            <a:endParaRPr/>
          </a:p>
        </p:txBody>
      </p:sp>
      <p:sp>
        <p:nvSpPr>
          <p:cNvPr id="38" name="Google Shape;38;p9"/>
          <p:cNvSpPr txBox="1">
            <a:spLocks noGrp="1"/>
          </p:cNvSpPr>
          <p:nvPr>
            <p:ph type="body" idx="2"/>
          </p:nvPr>
        </p:nvSpPr>
        <p:spPr>
          <a:xfrm>
            <a:off x="4471425" y="2391875"/>
            <a:ext cx="3317400" cy="1960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39" name="Google Shape;39;p9"/>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4259559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0978267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1944000" y="1784325"/>
            <a:ext cx="5256000" cy="12543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2681100" y="3011200"/>
            <a:ext cx="3781800" cy="7302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spTree>
    <p:extLst>
      <p:ext uri="{BB962C8B-B14F-4D97-AF65-F5344CB8AC3E}">
        <p14:creationId xmlns:p14="http://schemas.microsoft.com/office/powerpoint/2010/main" val="2507544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5"/>
        <p:cNvGrpSpPr/>
        <p:nvPr/>
      </p:nvGrpSpPr>
      <p:grpSpPr>
        <a:xfrm>
          <a:off x="0" y="0"/>
          <a:ext cx="0" cy="0"/>
          <a:chOff x="0" y="0"/>
          <a:chExt cx="0" cy="0"/>
        </a:xfrm>
      </p:grpSpPr>
    </p:spTree>
    <p:extLst>
      <p:ext uri="{BB962C8B-B14F-4D97-AF65-F5344CB8AC3E}">
        <p14:creationId xmlns:p14="http://schemas.microsoft.com/office/powerpoint/2010/main" val="35657945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13"/>
          <p:cNvSpPr txBox="1">
            <a:spLocks noGrp="1"/>
          </p:cNvSpPr>
          <p:nvPr>
            <p:ph type="title" idx="2"/>
          </p:nvPr>
        </p:nvSpPr>
        <p:spPr>
          <a:xfrm>
            <a:off x="1286600" y="2990800"/>
            <a:ext cx="1815900" cy="43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9" name="Google Shape;49;p13"/>
          <p:cNvSpPr txBox="1">
            <a:spLocks noGrp="1"/>
          </p:cNvSpPr>
          <p:nvPr>
            <p:ph type="subTitle" idx="1"/>
          </p:nvPr>
        </p:nvSpPr>
        <p:spPr>
          <a:xfrm>
            <a:off x="1286600" y="3372425"/>
            <a:ext cx="18159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0" name="Google Shape;50;p13"/>
          <p:cNvSpPr txBox="1">
            <a:spLocks noGrp="1"/>
          </p:cNvSpPr>
          <p:nvPr>
            <p:ph type="title" idx="3"/>
          </p:nvPr>
        </p:nvSpPr>
        <p:spPr>
          <a:xfrm>
            <a:off x="3664050" y="2990800"/>
            <a:ext cx="1815900" cy="43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 name="Google Shape;51;p13"/>
          <p:cNvSpPr txBox="1">
            <a:spLocks noGrp="1"/>
          </p:cNvSpPr>
          <p:nvPr>
            <p:ph type="subTitle" idx="4"/>
          </p:nvPr>
        </p:nvSpPr>
        <p:spPr>
          <a:xfrm>
            <a:off x="3664050" y="3372425"/>
            <a:ext cx="18159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2" name="Google Shape;52;p13"/>
          <p:cNvSpPr txBox="1">
            <a:spLocks noGrp="1"/>
          </p:cNvSpPr>
          <p:nvPr>
            <p:ph type="title" idx="5"/>
          </p:nvPr>
        </p:nvSpPr>
        <p:spPr>
          <a:xfrm>
            <a:off x="6041500" y="2990800"/>
            <a:ext cx="1815900" cy="43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3" name="Google Shape;53;p13"/>
          <p:cNvSpPr txBox="1">
            <a:spLocks noGrp="1"/>
          </p:cNvSpPr>
          <p:nvPr>
            <p:ph type="subTitle" idx="6"/>
          </p:nvPr>
        </p:nvSpPr>
        <p:spPr>
          <a:xfrm>
            <a:off x="6041500" y="3372425"/>
            <a:ext cx="1815900" cy="8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20684150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ubTitle" idx="1"/>
          </p:nvPr>
        </p:nvSpPr>
        <p:spPr>
          <a:xfrm>
            <a:off x="1426288" y="2520543"/>
            <a:ext cx="2445600" cy="3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4"/>
          <p:cNvSpPr txBox="1">
            <a:spLocks noGrp="1"/>
          </p:cNvSpPr>
          <p:nvPr>
            <p:ph type="subTitle" idx="2"/>
          </p:nvPr>
        </p:nvSpPr>
        <p:spPr>
          <a:xfrm>
            <a:off x="5140488" y="2520543"/>
            <a:ext cx="2445600" cy="3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14"/>
          <p:cNvSpPr txBox="1">
            <a:spLocks noGrp="1"/>
          </p:cNvSpPr>
          <p:nvPr>
            <p:ph type="subTitle" idx="3"/>
          </p:nvPr>
        </p:nvSpPr>
        <p:spPr>
          <a:xfrm>
            <a:off x="1190650" y="2223597"/>
            <a:ext cx="2916900" cy="43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Oswald"/>
              <a:buNone/>
              <a:defRPr sz="2200" b="1">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14"/>
          <p:cNvSpPr txBox="1">
            <a:spLocks noGrp="1"/>
          </p:cNvSpPr>
          <p:nvPr>
            <p:ph type="subTitle" idx="4"/>
          </p:nvPr>
        </p:nvSpPr>
        <p:spPr>
          <a:xfrm>
            <a:off x="4904850" y="2223597"/>
            <a:ext cx="2916900" cy="43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Oswald"/>
              <a:buNone/>
              <a:defRPr sz="2200" b="1">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1939396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5"/>
          <p:cNvSpPr txBox="1">
            <a:spLocks noGrp="1"/>
          </p:cNvSpPr>
          <p:nvPr>
            <p:ph type="title" idx="2"/>
          </p:nvPr>
        </p:nvSpPr>
        <p:spPr>
          <a:xfrm>
            <a:off x="2573800" y="1847538"/>
            <a:ext cx="18159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5"/>
          <p:cNvSpPr txBox="1">
            <a:spLocks noGrp="1"/>
          </p:cNvSpPr>
          <p:nvPr>
            <p:ph type="subTitle" idx="1"/>
          </p:nvPr>
        </p:nvSpPr>
        <p:spPr>
          <a:xfrm>
            <a:off x="2573800" y="2152982"/>
            <a:ext cx="18159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3" name="Google Shape;63;p15"/>
          <p:cNvSpPr txBox="1">
            <a:spLocks noGrp="1"/>
          </p:cNvSpPr>
          <p:nvPr>
            <p:ph type="title" idx="3" hasCustomPrompt="1"/>
          </p:nvPr>
        </p:nvSpPr>
        <p:spPr>
          <a:xfrm>
            <a:off x="1571100" y="2033713"/>
            <a:ext cx="9894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3600"/>
              <a:buFont typeface="Oswald Regular"/>
              <a:buNone/>
              <a:defRPr sz="3600" b="0">
                <a:solidFill>
                  <a:schemeClr val="accent4"/>
                </a:solidFill>
                <a:latin typeface="Oswald Regular"/>
                <a:ea typeface="Oswald Regular"/>
                <a:cs typeface="Oswald Regular"/>
                <a:sym typeface="Oswald Regular"/>
              </a:defRPr>
            </a:lvl1pPr>
            <a:lvl2pPr lvl="1"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2pPr>
            <a:lvl3pPr lvl="2"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3pPr>
            <a:lvl4pPr lvl="3"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4pPr>
            <a:lvl5pPr lvl="4"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5pPr>
            <a:lvl6pPr lvl="5"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6pPr>
            <a:lvl7pPr lvl="6"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7pPr>
            <a:lvl8pPr lvl="7"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8pPr>
            <a:lvl9pPr lvl="8"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9pPr>
          </a:lstStyle>
          <a:p>
            <a:r>
              <a:t>xx%</a:t>
            </a:r>
          </a:p>
        </p:txBody>
      </p:sp>
      <p:sp>
        <p:nvSpPr>
          <p:cNvPr id="64" name="Google Shape;64;p15"/>
          <p:cNvSpPr txBox="1">
            <a:spLocks noGrp="1"/>
          </p:cNvSpPr>
          <p:nvPr>
            <p:ph type="title" idx="4"/>
          </p:nvPr>
        </p:nvSpPr>
        <p:spPr>
          <a:xfrm>
            <a:off x="5604600" y="1847525"/>
            <a:ext cx="18159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5" name="Google Shape;65;p15"/>
          <p:cNvSpPr txBox="1">
            <a:spLocks noGrp="1"/>
          </p:cNvSpPr>
          <p:nvPr>
            <p:ph type="subTitle" idx="5"/>
          </p:nvPr>
        </p:nvSpPr>
        <p:spPr>
          <a:xfrm>
            <a:off x="5604600" y="2152950"/>
            <a:ext cx="18159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6" name="Google Shape;66;p15"/>
          <p:cNvSpPr txBox="1">
            <a:spLocks noGrp="1"/>
          </p:cNvSpPr>
          <p:nvPr>
            <p:ph type="title" idx="6" hasCustomPrompt="1"/>
          </p:nvPr>
        </p:nvSpPr>
        <p:spPr>
          <a:xfrm>
            <a:off x="4601900" y="2033713"/>
            <a:ext cx="9894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3600"/>
              <a:buFont typeface="Oswald Regular"/>
              <a:buNone/>
              <a:defRPr sz="3600" b="0">
                <a:solidFill>
                  <a:schemeClr val="accent4"/>
                </a:solidFill>
                <a:latin typeface="Oswald Regular"/>
                <a:ea typeface="Oswald Regular"/>
                <a:cs typeface="Oswald Regular"/>
                <a:sym typeface="Oswald Regular"/>
              </a:defRPr>
            </a:lvl1pPr>
            <a:lvl2pPr lvl="1"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2pPr>
            <a:lvl3pPr lvl="2"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3pPr>
            <a:lvl4pPr lvl="3"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4pPr>
            <a:lvl5pPr lvl="4"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5pPr>
            <a:lvl6pPr lvl="5"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6pPr>
            <a:lvl7pPr lvl="6"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7pPr>
            <a:lvl8pPr lvl="7"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8pPr>
            <a:lvl9pPr lvl="8"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9pPr>
          </a:lstStyle>
          <a:p>
            <a:r>
              <a:t>xx%</a:t>
            </a:r>
          </a:p>
        </p:txBody>
      </p:sp>
      <p:sp>
        <p:nvSpPr>
          <p:cNvPr id="67" name="Google Shape;67;p15"/>
          <p:cNvSpPr txBox="1">
            <a:spLocks noGrp="1"/>
          </p:cNvSpPr>
          <p:nvPr>
            <p:ph type="title" idx="7"/>
          </p:nvPr>
        </p:nvSpPr>
        <p:spPr>
          <a:xfrm>
            <a:off x="2573800" y="3369088"/>
            <a:ext cx="18159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8" name="Google Shape;68;p15"/>
          <p:cNvSpPr txBox="1">
            <a:spLocks noGrp="1"/>
          </p:cNvSpPr>
          <p:nvPr>
            <p:ph type="subTitle" idx="8"/>
          </p:nvPr>
        </p:nvSpPr>
        <p:spPr>
          <a:xfrm>
            <a:off x="2573800" y="3674520"/>
            <a:ext cx="18159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9" name="Google Shape;69;p15"/>
          <p:cNvSpPr txBox="1">
            <a:spLocks noGrp="1"/>
          </p:cNvSpPr>
          <p:nvPr>
            <p:ph type="title" idx="9" hasCustomPrompt="1"/>
          </p:nvPr>
        </p:nvSpPr>
        <p:spPr>
          <a:xfrm>
            <a:off x="1571100" y="3555238"/>
            <a:ext cx="9894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3600"/>
              <a:buFont typeface="Oswald Regular"/>
              <a:buNone/>
              <a:defRPr sz="3600" b="0">
                <a:solidFill>
                  <a:schemeClr val="accent4"/>
                </a:solidFill>
                <a:latin typeface="Oswald Regular"/>
                <a:ea typeface="Oswald Regular"/>
                <a:cs typeface="Oswald Regular"/>
                <a:sym typeface="Oswald Regular"/>
              </a:defRPr>
            </a:lvl1pPr>
            <a:lvl2pPr lvl="1"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2pPr>
            <a:lvl3pPr lvl="2"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3pPr>
            <a:lvl4pPr lvl="3"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4pPr>
            <a:lvl5pPr lvl="4"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5pPr>
            <a:lvl6pPr lvl="5"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6pPr>
            <a:lvl7pPr lvl="6"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7pPr>
            <a:lvl8pPr lvl="7"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8pPr>
            <a:lvl9pPr lvl="8"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9pPr>
          </a:lstStyle>
          <a:p>
            <a:r>
              <a:t>xx%</a:t>
            </a:r>
          </a:p>
        </p:txBody>
      </p:sp>
      <p:sp>
        <p:nvSpPr>
          <p:cNvPr id="70" name="Google Shape;70;p15"/>
          <p:cNvSpPr txBox="1">
            <a:spLocks noGrp="1"/>
          </p:cNvSpPr>
          <p:nvPr>
            <p:ph type="title" idx="13"/>
          </p:nvPr>
        </p:nvSpPr>
        <p:spPr>
          <a:xfrm>
            <a:off x="5604600" y="3369075"/>
            <a:ext cx="18159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71" name="Google Shape;71;p15"/>
          <p:cNvSpPr txBox="1">
            <a:spLocks noGrp="1"/>
          </p:cNvSpPr>
          <p:nvPr>
            <p:ph type="subTitle" idx="14"/>
          </p:nvPr>
        </p:nvSpPr>
        <p:spPr>
          <a:xfrm>
            <a:off x="5604600" y="3674500"/>
            <a:ext cx="18159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2" name="Google Shape;72;p15"/>
          <p:cNvSpPr txBox="1">
            <a:spLocks noGrp="1"/>
          </p:cNvSpPr>
          <p:nvPr>
            <p:ph type="title" idx="15" hasCustomPrompt="1"/>
          </p:nvPr>
        </p:nvSpPr>
        <p:spPr>
          <a:xfrm>
            <a:off x="4601900" y="3555238"/>
            <a:ext cx="9894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3600"/>
              <a:buFont typeface="Oswald Regular"/>
              <a:buNone/>
              <a:defRPr sz="3600" b="0">
                <a:solidFill>
                  <a:schemeClr val="accent4"/>
                </a:solidFill>
                <a:latin typeface="Oswald Regular"/>
                <a:ea typeface="Oswald Regular"/>
                <a:cs typeface="Oswald Regular"/>
                <a:sym typeface="Oswald Regular"/>
              </a:defRPr>
            </a:lvl1pPr>
            <a:lvl2pPr lvl="1"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2pPr>
            <a:lvl3pPr lvl="2"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3pPr>
            <a:lvl4pPr lvl="3"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4pPr>
            <a:lvl5pPr lvl="4"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5pPr>
            <a:lvl6pPr lvl="5"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6pPr>
            <a:lvl7pPr lvl="6"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7pPr>
            <a:lvl8pPr lvl="7"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8pPr>
            <a:lvl9pPr lvl="8" algn="r" rtl="0">
              <a:spcBef>
                <a:spcPts val="0"/>
              </a:spcBef>
              <a:spcAft>
                <a:spcPts val="0"/>
              </a:spcAft>
              <a:buClr>
                <a:schemeClr val="accent4"/>
              </a:buClr>
              <a:buSzPts val="3600"/>
              <a:buFont typeface="Oswald Regular"/>
              <a:buNone/>
              <a:defRPr sz="3600">
                <a:solidFill>
                  <a:schemeClr val="accent4"/>
                </a:solidFill>
                <a:latin typeface="Oswald Regular"/>
                <a:ea typeface="Oswald Regular"/>
                <a:cs typeface="Oswald Regular"/>
                <a:sym typeface="Oswald Regular"/>
              </a:defRPr>
            </a:lvl9pPr>
          </a:lstStyle>
          <a:p>
            <a:r>
              <a:t>xx%</a:t>
            </a:r>
          </a:p>
        </p:txBody>
      </p:sp>
    </p:spTree>
    <p:extLst>
      <p:ext uri="{BB962C8B-B14F-4D97-AF65-F5344CB8AC3E}">
        <p14:creationId xmlns:p14="http://schemas.microsoft.com/office/powerpoint/2010/main" val="28463238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lumns">
  <p:cSld name="1_Two Columns">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1300788" y="2477325"/>
            <a:ext cx="28887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300"/>
              <a:buNone/>
              <a:defRPr sz="2300"/>
            </a:lvl1pPr>
            <a:lvl2pPr lvl="1" algn="ctr" rtl="0">
              <a:spcBef>
                <a:spcPts val="0"/>
              </a:spcBef>
              <a:spcAft>
                <a:spcPts val="0"/>
              </a:spcAft>
              <a:buSzPts val="2300"/>
              <a:buNone/>
              <a:defRPr sz="2300"/>
            </a:lvl2pPr>
            <a:lvl3pPr lvl="2" algn="ctr" rtl="0">
              <a:spcBef>
                <a:spcPts val="0"/>
              </a:spcBef>
              <a:spcAft>
                <a:spcPts val="0"/>
              </a:spcAft>
              <a:buSzPts val="2300"/>
              <a:buNone/>
              <a:defRPr sz="2300"/>
            </a:lvl3pPr>
            <a:lvl4pPr lvl="3" algn="ctr" rtl="0">
              <a:spcBef>
                <a:spcPts val="0"/>
              </a:spcBef>
              <a:spcAft>
                <a:spcPts val="0"/>
              </a:spcAft>
              <a:buSzPts val="2300"/>
              <a:buNone/>
              <a:defRPr sz="2300"/>
            </a:lvl4pPr>
            <a:lvl5pPr lvl="4" algn="ctr" rtl="0">
              <a:spcBef>
                <a:spcPts val="0"/>
              </a:spcBef>
              <a:spcAft>
                <a:spcPts val="0"/>
              </a:spcAft>
              <a:buSzPts val="2300"/>
              <a:buNone/>
              <a:defRPr sz="2300"/>
            </a:lvl5pPr>
            <a:lvl6pPr lvl="5" algn="ctr" rtl="0">
              <a:spcBef>
                <a:spcPts val="0"/>
              </a:spcBef>
              <a:spcAft>
                <a:spcPts val="0"/>
              </a:spcAft>
              <a:buSzPts val="2300"/>
              <a:buNone/>
              <a:defRPr sz="2300"/>
            </a:lvl6pPr>
            <a:lvl7pPr lvl="6" algn="ctr" rtl="0">
              <a:spcBef>
                <a:spcPts val="0"/>
              </a:spcBef>
              <a:spcAft>
                <a:spcPts val="0"/>
              </a:spcAft>
              <a:buSzPts val="2300"/>
              <a:buNone/>
              <a:defRPr sz="2300"/>
            </a:lvl7pPr>
            <a:lvl8pPr lvl="7" algn="ctr" rtl="0">
              <a:spcBef>
                <a:spcPts val="0"/>
              </a:spcBef>
              <a:spcAft>
                <a:spcPts val="0"/>
              </a:spcAft>
              <a:buSzPts val="2300"/>
              <a:buNone/>
              <a:defRPr sz="2300"/>
            </a:lvl8pPr>
            <a:lvl9pPr lvl="8" algn="ctr" rtl="0">
              <a:spcBef>
                <a:spcPts val="0"/>
              </a:spcBef>
              <a:spcAft>
                <a:spcPts val="0"/>
              </a:spcAft>
              <a:buSzPts val="2300"/>
              <a:buNone/>
              <a:defRPr sz="2300"/>
            </a:lvl9pPr>
          </a:lstStyle>
          <a:p>
            <a:endParaRPr/>
          </a:p>
        </p:txBody>
      </p:sp>
      <p:sp>
        <p:nvSpPr>
          <p:cNvPr id="75" name="Google Shape;75;p16"/>
          <p:cNvSpPr txBox="1">
            <a:spLocks noGrp="1"/>
          </p:cNvSpPr>
          <p:nvPr>
            <p:ph type="subTitle" idx="1"/>
          </p:nvPr>
        </p:nvSpPr>
        <p:spPr>
          <a:xfrm>
            <a:off x="1300788" y="3115300"/>
            <a:ext cx="2888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6"/>
          <p:cNvSpPr txBox="1">
            <a:spLocks noGrp="1"/>
          </p:cNvSpPr>
          <p:nvPr>
            <p:ph type="title" idx="2"/>
          </p:nvPr>
        </p:nvSpPr>
        <p:spPr>
          <a:xfrm>
            <a:off x="4954523" y="2477325"/>
            <a:ext cx="28887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300"/>
              <a:buNone/>
              <a:defRPr sz="2300"/>
            </a:lvl1pPr>
            <a:lvl2pPr lvl="1" algn="ctr" rtl="0">
              <a:spcBef>
                <a:spcPts val="0"/>
              </a:spcBef>
              <a:spcAft>
                <a:spcPts val="0"/>
              </a:spcAft>
              <a:buSzPts val="2300"/>
              <a:buNone/>
              <a:defRPr sz="2300"/>
            </a:lvl2pPr>
            <a:lvl3pPr lvl="2" algn="ctr" rtl="0">
              <a:spcBef>
                <a:spcPts val="0"/>
              </a:spcBef>
              <a:spcAft>
                <a:spcPts val="0"/>
              </a:spcAft>
              <a:buSzPts val="2300"/>
              <a:buNone/>
              <a:defRPr sz="2300"/>
            </a:lvl3pPr>
            <a:lvl4pPr lvl="3" algn="ctr" rtl="0">
              <a:spcBef>
                <a:spcPts val="0"/>
              </a:spcBef>
              <a:spcAft>
                <a:spcPts val="0"/>
              </a:spcAft>
              <a:buSzPts val="2300"/>
              <a:buNone/>
              <a:defRPr sz="2300"/>
            </a:lvl4pPr>
            <a:lvl5pPr lvl="4" algn="ctr" rtl="0">
              <a:spcBef>
                <a:spcPts val="0"/>
              </a:spcBef>
              <a:spcAft>
                <a:spcPts val="0"/>
              </a:spcAft>
              <a:buSzPts val="2300"/>
              <a:buNone/>
              <a:defRPr sz="2300"/>
            </a:lvl5pPr>
            <a:lvl6pPr lvl="5" algn="ctr" rtl="0">
              <a:spcBef>
                <a:spcPts val="0"/>
              </a:spcBef>
              <a:spcAft>
                <a:spcPts val="0"/>
              </a:spcAft>
              <a:buSzPts val="2300"/>
              <a:buNone/>
              <a:defRPr sz="2300"/>
            </a:lvl6pPr>
            <a:lvl7pPr lvl="6" algn="ctr" rtl="0">
              <a:spcBef>
                <a:spcPts val="0"/>
              </a:spcBef>
              <a:spcAft>
                <a:spcPts val="0"/>
              </a:spcAft>
              <a:buSzPts val="2300"/>
              <a:buNone/>
              <a:defRPr sz="2300"/>
            </a:lvl7pPr>
            <a:lvl8pPr lvl="7" algn="ctr" rtl="0">
              <a:spcBef>
                <a:spcPts val="0"/>
              </a:spcBef>
              <a:spcAft>
                <a:spcPts val="0"/>
              </a:spcAft>
              <a:buSzPts val="2300"/>
              <a:buNone/>
              <a:defRPr sz="2300"/>
            </a:lvl8pPr>
            <a:lvl9pPr lvl="8" algn="ctr" rtl="0">
              <a:spcBef>
                <a:spcPts val="0"/>
              </a:spcBef>
              <a:spcAft>
                <a:spcPts val="0"/>
              </a:spcAft>
              <a:buSzPts val="2300"/>
              <a:buNone/>
              <a:defRPr sz="2300"/>
            </a:lvl9pPr>
          </a:lstStyle>
          <a:p>
            <a:endParaRPr/>
          </a:p>
        </p:txBody>
      </p:sp>
      <p:sp>
        <p:nvSpPr>
          <p:cNvPr id="77" name="Google Shape;77;p16"/>
          <p:cNvSpPr txBox="1">
            <a:spLocks noGrp="1"/>
          </p:cNvSpPr>
          <p:nvPr>
            <p:ph type="subTitle" idx="3"/>
          </p:nvPr>
        </p:nvSpPr>
        <p:spPr>
          <a:xfrm>
            <a:off x="4954523" y="3115300"/>
            <a:ext cx="2888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6668099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
  <p:cSld name="Section ">
    <p:spTree>
      <p:nvGrpSpPr>
        <p:cNvPr id="1" name="Shape 78"/>
        <p:cNvGrpSpPr/>
        <p:nvPr/>
      </p:nvGrpSpPr>
      <p:grpSpPr>
        <a:xfrm>
          <a:off x="0" y="0"/>
          <a:ext cx="0" cy="0"/>
          <a:chOff x="0" y="0"/>
          <a:chExt cx="0" cy="0"/>
        </a:xfrm>
      </p:grpSpPr>
      <p:grpSp>
        <p:nvGrpSpPr>
          <p:cNvPr id="79" name="Google Shape;79;p17"/>
          <p:cNvGrpSpPr/>
          <p:nvPr/>
        </p:nvGrpSpPr>
        <p:grpSpPr>
          <a:xfrm>
            <a:off x="-140209" y="-110039"/>
            <a:ext cx="9368192" cy="5298733"/>
            <a:chOff x="5437011" y="2162724"/>
            <a:chExt cx="3327600" cy="2205600"/>
          </a:xfrm>
        </p:grpSpPr>
        <p:sp>
          <p:nvSpPr>
            <p:cNvPr id="80" name="Google Shape;80;p17"/>
            <p:cNvSpPr/>
            <p:nvPr/>
          </p:nvSpPr>
          <p:spPr>
            <a:xfrm>
              <a:off x="5437011" y="2162724"/>
              <a:ext cx="3327600" cy="2205600"/>
            </a:xfrm>
            <a:prstGeom prst="roundRect">
              <a:avLst>
                <a:gd name="adj" fmla="val 2990"/>
              </a:avLst>
            </a:prstGeom>
            <a:solidFill>
              <a:srgbClr val="2A2C2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a:off x="5437011" y="2162724"/>
              <a:ext cx="3327600" cy="2205600"/>
            </a:xfrm>
            <a:prstGeom prst="roundRect">
              <a:avLst>
                <a:gd name="adj" fmla="val 2990"/>
              </a:avLst>
            </a:prstGeom>
            <a:gradFill>
              <a:gsLst>
                <a:gs pos="0">
                  <a:srgbClr val="7100F2">
                    <a:alpha val="22745"/>
                  </a:srgbClr>
                </a:gs>
                <a:gs pos="100000">
                  <a:srgbClr val="00F6FF">
                    <a:alpha val="33725"/>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7"/>
          <p:cNvSpPr txBox="1">
            <a:spLocks noGrp="1"/>
          </p:cNvSpPr>
          <p:nvPr>
            <p:ph type="title"/>
          </p:nvPr>
        </p:nvSpPr>
        <p:spPr>
          <a:xfrm>
            <a:off x="5854100" y="1682375"/>
            <a:ext cx="2860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83" name="Google Shape;83;p17"/>
          <p:cNvSpPr txBox="1">
            <a:spLocks noGrp="1"/>
          </p:cNvSpPr>
          <p:nvPr>
            <p:ph type="title" idx="2" hasCustomPrompt="1"/>
          </p:nvPr>
        </p:nvSpPr>
        <p:spPr>
          <a:xfrm>
            <a:off x="4370175" y="1704025"/>
            <a:ext cx="13665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4800"/>
              <a:buFont typeface="Oswald Regular"/>
              <a:buNone/>
              <a:defRPr sz="4800" b="0">
                <a:solidFill>
                  <a:schemeClr val="accent3"/>
                </a:solidFill>
                <a:latin typeface="Oswald Regular"/>
                <a:ea typeface="Oswald Regular"/>
                <a:cs typeface="Oswald Regular"/>
                <a:sym typeface="Oswald Regular"/>
              </a:defRPr>
            </a:lvl1pPr>
            <a:lvl2pPr lvl="1"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2pPr>
            <a:lvl3pPr lvl="2"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3pPr>
            <a:lvl4pPr lvl="3"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4pPr>
            <a:lvl5pPr lvl="4"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5pPr>
            <a:lvl6pPr lvl="5"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6pPr>
            <a:lvl7pPr lvl="6"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7pPr>
            <a:lvl8pPr lvl="7"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8pPr>
            <a:lvl9pPr lvl="8"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9pPr>
          </a:lstStyle>
          <a:p>
            <a:r>
              <a:t>xx%</a:t>
            </a:r>
          </a:p>
        </p:txBody>
      </p:sp>
    </p:spTree>
    <p:extLst>
      <p:ext uri="{BB962C8B-B14F-4D97-AF65-F5344CB8AC3E}">
        <p14:creationId xmlns:p14="http://schemas.microsoft.com/office/powerpoint/2010/main" val="33707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a:off x="0" y="0"/>
            <a:ext cx="9143999" cy="5143500"/>
          </a:xfrm>
          <a:prstGeom prst="rect">
            <a:avLst/>
          </a:prstGeom>
          <a:noFill/>
          <a:ln>
            <a:noFill/>
          </a:ln>
        </p:spPr>
      </p:pic>
      <p:sp>
        <p:nvSpPr>
          <p:cNvPr id="44" name="Google Shape;44;p6"/>
          <p:cNvSpPr txBox="1">
            <a:spLocks noGrp="1"/>
          </p:cNvSpPr>
          <p:nvPr>
            <p:ph type="title"/>
          </p:nvPr>
        </p:nvSpPr>
        <p:spPr>
          <a:xfrm>
            <a:off x="2465400" y="342350"/>
            <a:ext cx="4213200" cy="67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000">
                <a:latin typeface="Prompt"/>
                <a:ea typeface="Prompt"/>
                <a:cs typeface="Prompt"/>
                <a:sym typeface="Promp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689824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86"/>
        <p:cNvGrpSpPr/>
        <p:nvPr/>
      </p:nvGrpSpPr>
      <p:grpSpPr>
        <a:xfrm>
          <a:off x="0" y="0"/>
          <a:ext cx="0" cy="0"/>
          <a:chOff x="0" y="0"/>
          <a:chExt cx="0" cy="0"/>
        </a:xfrm>
      </p:grpSpPr>
      <p:grpSp>
        <p:nvGrpSpPr>
          <p:cNvPr id="87" name="Google Shape;87;p19"/>
          <p:cNvGrpSpPr/>
          <p:nvPr/>
        </p:nvGrpSpPr>
        <p:grpSpPr>
          <a:xfrm>
            <a:off x="-140209" y="-110039"/>
            <a:ext cx="9368192" cy="5298733"/>
            <a:chOff x="5437011" y="2162724"/>
            <a:chExt cx="3327600" cy="2205600"/>
          </a:xfrm>
        </p:grpSpPr>
        <p:sp>
          <p:nvSpPr>
            <p:cNvPr id="88" name="Google Shape;88;p19"/>
            <p:cNvSpPr/>
            <p:nvPr/>
          </p:nvSpPr>
          <p:spPr>
            <a:xfrm>
              <a:off x="5437011" y="2162724"/>
              <a:ext cx="3327600" cy="2205600"/>
            </a:xfrm>
            <a:prstGeom prst="roundRect">
              <a:avLst>
                <a:gd name="adj" fmla="val 2990"/>
              </a:avLst>
            </a:prstGeom>
            <a:solidFill>
              <a:srgbClr val="2A2C2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9"/>
            <p:cNvSpPr/>
            <p:nvPr/>
          </p:nvSpPr>
          <p:spPr>
            <a:xfrm>
              <a:off x="5437011" y="2162724"/>
              <a:ext cx="3327600" cy="2205600"/>
            </a:xfrm>
            <a:prstGeom prst="roundRect">
              <a:avLst>
                <a:gd name="adj" fmla="val 2990"/>
              </a:avLst>
            </a:prstGeom>
            <a:gradFill>
              <a:gsLst>
                <a:gs pos="0">
                  <a:srgbClr val="3800F2">
                    <a:alpha val="35294"/>
                  </a:srgbClr>
                </a:gs>
                <a:gs pos="100000">
                  <a:srgbClr val="EE00FF">
                    <a:alpha val="35294"/>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9"/>
          <p:cNvSpPr txBox="1">
            <a:spLocks noGrp="1"/>
          </p:cNvSpPr>
          <p:nvPr>
            <p:ph type="title"/>
          </p:nvPr>
        </p:nvSpPr>
        <p:spPr>
          <a:xfrm>
            <a:off x="2196500" y="1682375"/>
            <a:ext cx="2860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1" name="Google Shape;91;p19"/>
          <p:cNvSpPr txBox="1">
            <a:spLocks noGrp="1"/>
          </p:cNvSpPr>
          <p:nvPr>
            <p:ph type="title" idx="2" hasCustomPrompt="1"/>
          </p:nvPr>
        </p:nvSpPr>
        <p:spPr>
          <a:xfrm>
            <a:off x="712575" y="1704025"/>
            <a:ext cx="13665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4800"/>
              <a:buFont typeface="Oswald Regular"/>
              <a:buNone/>
              <a:defRPr sz="4800" b="0">
                <a:solidFill>
                  <a:schemeClr val="accent3"/>
                </a:solidFill>
                <a:latin typeface="Oswald Regular"/>
                <a:ea typeface="Oswald Regular"/>
                <a:cs typeface="Oswald Regular"/>
                <a:sym typeface="Oswald Regular"/>
              </a:defRPr>
            </a:lvl1pPr>
            <a:lvl2pPr lvl="1"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2pPr>
            <a:lvl3pPr lvl="2"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3pPr>
            <a:lvl4pPr lvl="3"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4pPr>
            <a:lvl5pPr lvl="4"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5pPr>
            <a:lvl6pPr lvl="5"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6pPr>
            <a:lvl7pPr lvl="6"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7pPr>
            <a:lvl8pPr lvl="7"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8pPr>
            <a:lvl9pPr lvl="8"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9pPr>
          </a:lstStyle>
          <a:p>
            <a:r>
              <a:t>xx%</a:t>
            </a:r>
          </a:p>
        </p:txBody>
      </p:sp>
    </p:spTree>
    <p:extLst>
      <p:ext uri="{BB962C8B-B14F-4D97-AF65-F5344CB8AC3E}">
        <p14:creationId xmlns:p14="http://schemas.microsoft.com/office/powerpoint/2010/main" val="954840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Six Columns">
  <p:cSld name="Title + Six Columns">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1136556" y="2157816"/>
            <a:ext cx="19911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4" name="Google Shape;94;p20"/>
          <p:cNvSpPr txBox="1">
            <a:spLocks noGrp="1"/>
          </p:cNvSpPr>
          <p:nvPr>
            <p:ph type="subTitle" idx="1"/>
          </p:nvPr>
        </p:nvSpPr>
        <p:spPr>
          <a:xfrm>
            <a:off x="1136568" y="2497976"/>
            <a:ext cx="1991100" cy="6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5" name="Google Shape;95;p20"/>
          <p:cNvSpPr txBox="1">
            <a:spLocks noGrp="1"/>
          </p:cNvSpPr>
          <p:nvPr>
            <p:ph type="title" idx="2"/>
          </p:nvPr>
        </p:nvSpPr>
        <p:spPr>
          <a:xfrm>
            <a:off x="3728849" y="2157816"/>
            <a:ext cx="19911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20"/>
          <p:cNvSpPr txBox="1">
            <a:spLocks noGrp="1"/>
          </p:cNvSpPr>
          <p:nvPr>
            <p:ph type="subTitle" idx="3"/>
          </p:nvPr>
        </p:nvSpPr>
        <p:spPr>
          <a:xfrm>
            <a:off x="3728856" y="2497976"/>
            <a:ext cx="1991100" cy="6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7" name="Google Shape;97;p20"/>
          <p:cNvSpPr txBox="1">
            <a:spLocks noGrp="1"/>
          </p:cNvSpPr>
          <p:nvPr>
            <p:ph type="title" idx="4"/>
          </p:nvPr>
        </p:nvSpPr>
        <p:spPr>
          <a:xfrm>
            <a:off x="6321143" y="2157816"/>
            <a:ext cx="19911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20"/>
          <p:cNvSpPr txBox="1">
            <a:spLocks noGrp="1"/>
          </p:cNvSpPr>
          <p:nvPr>
            <p:ph type="subTitle" idx="5"/>
          </p:nvPr>
        </p:nvSpPr>
        <p:spPr>
          <a:xfrm>
            <a:off x="6321144" y="2497976"/>
            <a:ext cx="1991100" cy="6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9" name="Google Shape;99;p20"/>
          <p:cNvSpPr txBox="1">
            <a:spLocks noGrp="1"/>
          </p:cNvSpPr>
          <p:nvPr>
            <p:ph type="title" idx="6"/>
          </p:nvPr>
        </p:nvSpPr>
        <p:spPr>
          <a:xfrm>
            <a:off x="1136556" y="3464641"/>
            <a:ext cx="19911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0" name="Google Shape;100;p20"/>
          <p:cNvSpPr txBox="1">
            <a:spLocks noGrp="1"/>
          </p:cNvSpPr>
          <p:nvPr>
            <p:ph type="subTitle" idx="7"/>
          </p:nvPr>
        </p:nvSpPr>
        <p:spPr>
          <a:xfrm>
            <a:off x="1136568" y="3804801"/>
            <a:ext cx="1991100" cy="6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1" name="Google Shape;101;p20"/>
          <p:cNvSpPr txBox="1">
            <a:spLocks noGrp="1"/>
          </p:cNvSpPr>
          <p:nvPr>
            <p:ph type="title" idx="8"/>
          </p:nvPr>
        </p:nvSpPr>
        <p:spPr>
          <a:xfrm>
            <a:off x="3728849" y="3464641"/>
            <a:ext cx="19911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2" name="Google Shape;102;p20"/>
          <p:cNvSpPr txBox="1">
            <a:spLocks noGrp="1"/>
          </p:cNvSpPr>
          <p:nvPr>
            <p:ph type="subTitle" idx="9"/>
          </p:nvPr>
        </p:nvSpPr>
        <p:spPr>
          <a:xfrm>
            <a:off x="3728856" y="3804801"/>
            <a:ext cx="1991100" cy="6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3" name="Google Shape;103;p20"/>
          <p:cNvSpPr txBox="1">
            <a:spLocks noGrp="1"/>
          </p:cNvSpPr>
          <p:nvPr>
            <p:ph type="title" idx="13"/>
          </p:nvPr>
        </p:nvSpPr>
        <p:spPr>
          <a:xfrm>
            <a:off x="6321143" y="3464641"/>
            <a:ext cx="19911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04" name="Google Shape;104;p20"/>
          <p:cNvSpPr txBox="1">
            <a:spLocks noGrp="1"/>
          </p:cNvSpPr>
          <p:nvPr>
            <p:ph type="subTitle" idx="14"/>
          </p:nvPr>
        </p:nvSpPr>
        <p:spPr>
          <a:xfrm>
            <a:off x="6321144" y="3804801"/>
            <a:ext cx="1991100" cy="6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5" name="Google Shape;105;p20"/>
          <p:cNvSpPr txBox="1">
            <a:spLocks noGrp="1"/>
          </p:cNvSpPr>
          <p:nvPr>
            <p:ph type="title" idx="15"/>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7509460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21"/>
          <p:cNvSpPr txBox="1">
            <a:spLocks noGrp="1"/>
          </p:cNvSpPr>
          <p:nvPr>
            <p:ph type="title" idx="2"/>
          </p:nvPr>
        </p:nvSpPr>
        <p:spPr>
          <a:xfrm>
            <a:off x="1425153" y="1926488"/>
            <a:ext cx="2243700" cy="43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09" name="Google Shape;109;p21"/>
          <p:cNvSpPr txBox="1">
            <a:spLocks noGrp="1"/>
          </p:cNvSpPr>
          <p:nvPr>
            <p:ph type="subTitle" idx="1"/>
          </p:nvPr>
        </p:nvSpPr>
        <p:spPr>
          <a:xfrm>
            <a:off x="1425153" y="2231920"/>
            <a:ext cx="2243700" cy="80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0" name="Google Shape;110;p21"/>
          <p:cNvSpPr txBox="1">
            <a:spLocks noGrp="1"/>
          </p:cNvSpPr>
          <p:nvPr>
            <p:ph type="title" idx="3"/>
          </p:nvPr>
        </p:nvSpPr>
        <p:spPr>
          <a:xfrm>
            <a:off x="5475147" y="1926475"/>
            <a:ext cx="22437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1" name="Google Shape;111;p21"/>
          <p:cNvSpPr txBox="1">
            <a:spLocks noGrp="1"/>
          </p:cNvSpPr>
          <p:nvPr>
            <p:ph type="subTitle" idx="4"/>
          </p:nvPr>
        </p:nvSpPr>
        <p:spPr>
          <a:xfrm>
            <a:off x="5475147" y="2231901"/>
            <a:ext cx="22437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2" name="Google Shape;112;p21"/>
          <p:cNvSpPr txBox="1">
            <a:spLocks noGrp="1"/>
          </p:cNvSpPr>
          <p:nvPr>
            <p:ph type="title" idx="5"/>
          </p:nvPr>
        </p:nvSpPr>
        <p:spPr>
          <a:xfrm>
            <a:off x="1425153" y="3371842"/>
            <a:ext cx="2243700" cy="43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113" name="Google Shape;113;p21"/>
          <p:cNvSpPr txBox="1">
            <a:spLocks noGrp="1"/>
          </p:cNvSpPr>
          <p:nvPr>
            <p:ph type="subTitle" idx="6"/>
          </p:nvPr>
        </p:nvSpPr>
        <p:spPr>
          <a:xfrm>
            <a:off x="1425153" y="3677274"/>
            <a:ext cx="2243700" cy="80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4" name="Google Shape;114;p21"/>
          <p:cNvSpPr txBox="1">
            <a:spLocks noGrp="1"/>
          </p:cNvSpPr>
          <p:nvPr>
            <p:ph type="title" idx="7"/>
          </p:nvPr>
        </p:nvSpPr>
        <p:spPr>
          <a:xfrm>
            <a:off x="5475147" y="3371830"/>
            <a:ext cx="2243700" cy="4344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15" name="Google Shape;115;p21"/>
          <p:cNvSpPr txBox="1">
            <a:spLocks noGrp="1"/>
          </p:cNvSpPr>
          <p:nvPr>
            <p:ph type="subTitle" idx="8"/>
          </p:nvPr>
        </p:nvSpPr>
        <p:spPr>
          <a:xfrm>
            <a:off x="5475147" y="3677256"/>
            <a:ext cx="22437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7735104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116"/>
        <p:cNvGrpSpPr/>
        <p:nvPr/>
      </p:nvGrpSpPr>
      <p:grpSpPr>
        <a:xfrm>
          <a:off x="0" y="0"/>
          <a:ext cx="0" cy="0"/>
          <a:chOff x="0" y="0"/>
          <a:chExt cx="0" cy="0"/>
        </a:xfrm>
      </p:grpSpPr>
      <p:grpSp>
        <p:nvGrpSpPr>
          <p:cNvPr id="117" name="Google Shape;117;p22"/>
          <p:cNvGrpSpPr/>
          <p:nvPr/>
        </p:nvGrpSpPr>
        <p:grpSpPr>
          <a:xfrm>
            <a:off x="-140209" y="-110039"/>
            <a:ext cx="9368192" cy="5298733"/>
            <a:chOff x="5437011" y="2162724"/>
            <a:chExt cx="3327600" cy="2205600"/>
          </a:xfrm>
        </p:grpSpPr>
        <p:sp>
          <p:nvSpPr>
            <p:cNvPr id="118" name="Google Shape;118;p22"/>
            <p:cNvSpPr/>
            <p:nvPr/>
          </p:nvSpPr>
          <p:spPr>
            <a:xfrm>
              <a:off x="5437011" y="2162724"/>
              <a:ext cx="3327600" cy="2205600"/>
            </a:xfrm>
            <a:prstGeom prst="roundRect">
              <a:avLst>
                <a:gd name="adj" fmla="val 2990"/>
              </a:avLst>
            </a:prstGeom>
            <a:solidFill>
              <a:srgbClr val="2A2C2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5437011" y="2162724"/>
              <a:ext cx="3327600" cy="2205600"/>
            </a:xfrm>
            <a:prstGeom prst="roundRect">
              <a:avLst>
                <a:gd name="adj" fmla="val 2990"/>
              </a:avLst>
            </a:prstGeom>
            <a:gradFill>
              <a:gsLst>
                <a:gs pos="0">
                  <a:srgbClr val="A900F2">
                    <a:alpha val="46274"/>
                  </a:srgbClr>
                </a:gs>
                <a:gs pos="100000">
                  <a:srgbClr val="00F6FF">
                    <a:alpha val="45098"/>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22"/>
          <p:cNvSpPr txBox="1">
            <a:spLocks noGrp="1"/>
          </p:cNvSpPr>
          <p:nvPr>
            <p:ph type="title"/>
          </p:nvPr>
        </p:nvSpPr>
        <p:spPr>
          <a:xfrm>
            <a:off x="5837040" y="2711950"/>
            <a:ext cx="2860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21" name="Google Shape;121;p22"/>
          <p:cNvSpPr txBox="1">
            <a:spLocks noGrp="1"/>
          </p:cNvSpPr>
          <p:nvPr>
            <p:ph type="title" idx="2" hasCustomPrompt="1"/>
          </p:nvPr>
        </p:nvSpPr>
        <p:spPr>
          <a:xfrm>
            <a:off x="4353115" y="2733600"/>
            <a:ext cx="1366500" cy="771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4800"/>
              <a:buFont typeface="Oswald Regular"/>
              <a:buNone/>
              <a:defRPr sz="4800" b="0">
                <a:solidFill>
                  <a:schemeClr val="accent3"/>
                </a:solidFill>
                <a:latin typeface="Oswald Regular"/>
                <a:ea typeface="Oswald Regular"/>
                <a:cs typeface="Oswald Regular"/>
                <a:sym typeface="Oswald Regular"/>
              </a:defRPr>
            </a:lvl1pPr>
            <a:lvl2pPr lvl="1"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2pPr>
            <a:lvl3pPr lvl="2"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3pPr>
            <a:lvl4pPr lvl="3"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4pPr>
            <a:lvl5pPr lvl="4"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5pPr>
            <a:lvl6pPr lvl="5"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6pPr>
            <a:lvl7pPr lvl="6"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7pPr>
            <a:lvl8pPr lvl="7"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8pPr>
            <a:lvl9pPr lvl="8" algn="r" rtl="0">
              <a:spcBef>
                <a:spcPts val="0"/>
              </a:spcBef>
              <a:spcAft>
                <a:spcPts val="0"/>
              </a:spcAft>
              <a:buClr>
                <a:schemeClr val="accent3"/>
              </a:buClr>
              <a:buSzPts val="3600"/>
              <a:buFont typeface="Oswald Regular"/>
              <a:buNone/>
              <a:defRPr sz="3600">
                <a:solidFill>
                  <a:schemeClr val="accent3"/>
                </a:solidFill>
                <a:latin typeface="Oswald Regular"/>
                <a:ea typeface="Oswald Regular"/>
                <a:cs typeface="Oswald Regular"/>
                <a:sym typeface="Oswald Regular"/>
              </a:defRPr>
            </a:lvl9pPr>
          </a:lstStyle>
          <a:p>
            <a:r>
              <a:t>xx%</a:t>
            </a:r>
          </a:p>
        </p:txBody>
      </p:sp>
    </p:spTree>
    <p:extLst>
      <p:ext uri="{BB962C8B-B14F-4D97-AF65-F5344CB8AC3E}">
        <p14:creationId xmlns:p14="http://schemas.microsoft.com/office/powerpoint/2010/main" val="40512041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2386307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Percentages">
  <p:cSld name="Percentages">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title" hasCustomPrompt="1"/>
          </p:nvPr>
        </p:nvSpPr>
        <p:spPr>
          <a:xfrm>
            <a:off x="997600" y="2257050"/>
            <a:ext cx="2089200" cy="72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2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26" name="Google Shape;126;p24"/>
          <p:cNvSpPr txBox="1">
            <a:spLocks noGrp="1"/>
          </p:cNvSpPr>
          <p:nvPr>
            <p:ph type="subTitle" idx="1"/>
          </p:nvPr>
        </p:nvSpPr>
        <p:spPr>
          <a:xfrm>
            <a:off x="997600" y="2935675"/>
            <a:ext cx="2089200" cy="8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7" name="Google Shape;127;p24"/>
          <p:cNvSpPr txBox="1">
            <a:spLocks noGrp="1"/>
          </p:cNvSpPr>
          <p:nvPr>
            <p:ph type="title" idx="2" hasCustomPrompt="1"/>
          </p:nvPr>
        </p:nvSpPr>
        <p:spPr>
          <a:xfrm>
            <a:off x="3527400" y="2257050"/>
            <a:ext cx="2089200" cy="72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2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28" name="Google Shape;128;p24"/>
          <p:cNvSpPr txBox="1">
            <a:spLocks noGrp="1"/>
          </p:cNvSpPr>
          <p:nvPr>
            <p:ph type="subTitle" idx="3"/>
          </p:nvPr>
        </p:nvSpPr>
        <p:spPr>
          <a:xfrm>
            <a:off x="3527400" y="2935675"/>
            <a:ext cx="2089200" cy="8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29" name="Google Shape;129;p24"/>
          <p:cNvSpPr txBox="1">
            <a:spLocks noGrp="1"/>
          </p:cNvSpPr>
          <p:nvPr>
            <p:ph type="title" idx="4" hasCustomPrompt="1"/>
          </p:nvPr>
        </p:nvSpPr>
        <p:spPr>
          <a:xfrm>
            <a:off x="6057200" y="2257050"/>
            <a:ext cx="2089200" cy="72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4200"/>
              <a:buNone/>
              <a:defRPr sz="4200">
                <a:solidFill>
                  <a:schemeClr val="accent3"/>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30" name="Google Shape;130;p24"/>
          <p:cNvSpPr txBox="1">
            <a:spLocks noGrp="1"/>
          </p:cNvSpPr>
          <p:nvPr>
            <p:ph type="subTitle" idx="5"/>
          </p:nvPr>
        </p:nvSpPr>
        <p:spPr>
          <a:xfrm>
            <a:off x="6057200" y="2935675"/>
            <a:ext cx="2089200" cy="8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190140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8"/>
        <p:cNvGrpSpPr/>
        <p:nvPr/>
      </p:nvGrpSpPr>
      <p:grpSpPr>
        <a:xfrm>
          <a:off x="0" y="0"/>
          <a:ext cx="0" cy="0"/>
          <a:chOff x="0" y="0"/>
          <a:chExt cx="0" cy="0"/>
        </a:xfrm>
      </p:grpSpPr>
    </p:spTree>
    <p:extLst>
      <p:ext uri="{BB962C8B-B14F-4D97-AF65-F5344CB8AC3E}">
        <p14:creationId xmlns:p14="http://schemas.microsoft.com/office/powerpoint/2010/main" val="4351253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139"/>
        <p:cNvGrpSpPr/>
        <p:nvPr/>
      </p:nvGrpSpPr>
      <p:grpSpPr>
        <a:xfrm>
          <a:off x="0" y="0"/>
          <a:ext cx="0" cy="0"/>
          <a:chOff x="0" y="0"/>
          <a:chExt cx="0" cy="0"/>
        </a:xfrm>
      </p:grpSpPr>
    </p:spTree>
    <p:extLst>
      <p:ext uri="{BB962C8B-B14F-4D97-AF65-F5344CB8AC3E}">
        <p14:creationId xmlns:p14="http://schemas.microsoft.com/office/powerpoint/2010/main" val="25279489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140"/>
        <p:cNvGrpSpPr/>
        <p:nvPr/>
      </p:nvGrpSpPr>
      <p:grpSpPr>
        <a:xfrm>
          <a:off x="0" y="0"/>
          <a:ext cx="0" cy="0"/>
          <a:chOff x="0" y="0"/>
          <a:chExt cx="0" cy="0"/>
        </a:xfrm>
      </p:grpSpPr>
    </p:spTree>
    <p:extLst>
      <p:ext uri="{BB962C8B-B14F-4D97-AF65-F5344CB8AC3E}">
        <p14:creationId xmlns:p14="http://schemas.microsoft.com/office/powerpoint/2010/main" val="2843965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pic>
        <p:nvPicPr>
          <p:cNvPr id="46" name="Google Shape;46;p7"/>
          <p:cNvPicPr preferRelativeResize="0"/>
          <p:nvPr/>
        </p:nvPicPr>
        <p:blipFill>
          <a:blip r:embed="rId2">
            <a:alphaModFix/>
          </a:blip>
          <a:stretch>
            <a:fillRect/>
          </a:stretch>
        </p:blipFill>
        <p:spPr>
          <a:xfrm>
            <a:off x="0" y="0"/>
            <a:ext cx="9143999" cy="5143500"/>
          </a:xfrm>
          <a:prstGeom prst="rect">
            <a:avLst/>
          </a:prstGeom>
          <a:noFill/>
          <a:ln>
            <a:noFill/>
          </a:ln>
        </p:spPr>
      </p:pic>
      <p:sp>
        <p:nvSpPr>
          <p:cNvPr id="47" name="Google Shape;47;p7"/>
          <p:cNvSpPr txBox="1">
            <a:spLocks noGrp="1"/>
          </p:cNvSpPr>
          <p:nvPr>
            <p:ph type="title"/>
          </p:nvPr>
        </p:nvSpPr>
        <p:spPr>
          <a:xfrm>
            <a:off x="5740597" y="3218345"/>
            <a:ext cx="2321700" cy="3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a:latin typeface="Prompt"/>
                <a:ea typeface="Prompt"/>
                <a:cs typeface="Prompt"/>
                <a:sym typeface="Promp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subTitle" idx="1"/>
          </p:nvPr>
        </p:nvSpPr>
        <p:spPr>
          <a:xfrm>
            <a:off x="1073400" y="1645600"/>
            <a:ext cx="3843300" cy="244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9" name="Google Shape;49;p7"/>
          <p:cNvSpPr txBox="1">
            <a:spLocks noGrp="1"/>
          </p:cNvSpPr>
          <p:nvPr>
            <p:ph type="title" idx="2"/>
          </p:nvPr>
        </p:nvSpPr>
        <p:spPr>
          <a:xfrm>
            <a:off x="5757869" y="3492189"/>
            <a:ext cx="2321700" cy="3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500" b="0">
                <a:latin typeface="Roboto"/>
                <a:ea typeface="Roboto"/>
                <a:cs typeface="Roboto"/>
                <a:sym typeface="Robot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3">
  <p:cSld name="Background 3">
    <p:bg>
      <p:bgPr>
        <a:blipFill>
          <a:blip r:embed="rId2">
            <a:alphaModFix/>
          </a:blip>
          <a:stretch>
            <a:fillRect/>
          </a:stretch>
        </a:blipFill>
        <a:effectLst/>
      </p:bgPr>
    </p:bg>
    <p:spTree>
      <p:nvGrpSpPr>
        <p:cNvPr id="1" name="Shape 141"/>
        <p:cNvGrpSpPr/>
        <p:nvPr/>
      </p:nvGrpSpPr>
      <p:grpSpPr>
        <a:xfrm>
          <a:off x="0" y="0"/>
          <a:ext cx="0" cy="0"/>
          <a:chOff x="0" y="0"/>
          <a:chExt cx="0" cy="0"/>
        </a:xfrm>
      </p:grpSpPr>
    </p:spTree>
    <p:extLst>
      <p:ext uri="{BB962C8B-B14F-4D97-AF65-F5344CB8AC3E}">
        <p14:creationId xmlns:p14="http://schemas.microsoft.com/office/powerpoint/2010/main" val="227236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559564" y="543150"/>
            <a:ext cx="2700900" cy="2056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a:latin typeface="Prompt"/>
                <a:ea typeface="Prompt"/>
                <a:cs typeface="Prompt"/>
                <a:sym typeface="Prompt"/>
              </a:defRPr>
            </a:lvl1pPr>
            <a:lvl2pPr lvl="1" algn="ctr" rtl="0">
              <a:spcBef>
                <a:spcPts val="0"/>
              </a:spcBef>
              <a:spcAft>
                <a:spcPts val="0"/>
              </a:spcAft>
              <a:buNone/>
              <a:defRPr sz="3200">
                <a:latin typeface="Prompt"/>
                <a:ea typeface="Prompt"/>
                <a:cs typeface="Prompt"/>
                <a:sym typeface="Prompt"/>
              </a:defRPr>
            </a:lvl2pPr>
            <a:lvl3pPr lvl="2" algn="ctr" rtl="0">
              <a:spcBef>
                <a:spcPts val="0"/>
              </a:spcBef>
              <a:spcAft>
                <a:spcPts val="0"/>
              </a:spcAft>
              <a:buNone/>
              <a:defRPr sz="3200">
                <a:latin typeface="Prompt"/>
                <a:ea typeface="Prompt"/>
                <a:cs typeface="Prompt"/>
                <a:sym typeface="Prompt"/>
              </a:defRPr>
            </a:lvl3pPr>
            <a:lvl4pPr lvl="3" algn="ctr" rtl="0">
              <a:spcBef>
                <a:spcPts val="0"/>
              </a:spcBef>
              <a:spcAft>
                <a:spcPts val="0"/>
              </a:spcAft>
              <a:buNone/>
              <a:defRPr sz="3200">
                <a:latin typeface="Prompt"/>
                <a:ea typeface="Prompt"/>
                <a:cs typeface="Prompt"/>
                <a:sym typeface="Prompt"/>
              </a:defRPr>
            </a:lvl4pPr>
            <a:lvl5pPr lvl="4" algn="ctr" rtl="0">
              <a:spcBef>
                <a:spcPts val="0"/>
              </a:spcBef>
              <a:spcAft>
                <a:spcPts val="0"/>
              </a:spcAft>
              <a:buNone/>
              <a:defRPr sz="3200">
                <a:latin typeface="Prompt"/>
                <a:ea typeface="Prompt"/>
                <a:cs typeface="Prompt"/>
                <a:sym typeface="Prompt"/>
              </a:defRPr>
            </a:lvl5pPr>
            <a:lvl6pPr lvl="5" algn="ctr" rtl="0">
              <a:spcBef>
                <a:spcPts val="0"/>
              </a:spcBef>
              <a:spcAft>
                <a:spcPts val="0"/>
              </a:spcAft>
              <a:buNone/>
              <a:defRPr sz="3200">
                <a:latin typeface="Prompt"/>
                <a:ea typeface="Prompt"/>
                <a:cs typeface="Prompt"/>
                <a:sym typeface="Prompt"/>
              </a:defRPr>
            </a:lvl6pPr>
            <a:lvl7pPr lvl="6" algn="ctr" rtl="0">
              <a:spcBef>
                <a:spcPts val="0"/>
              </a:spcBef>
              <a:spcAft>
                <a:spcPts val="0"/>
              </a:spcAft>
              <a:buNone/>
              <a:defRPr sz="3200">
                <a:latin typeface="Prompt"/>
                <a:ea typeface="Prompt"/>
                <a:cs typeface="Prompt"/>
                <a:sym typeface="Prompt"/>
              </a:defRPr>
            </a:lvl7pPr>
            <a:lvl8pPr lvl="7" algn="ctr" rtl="0">
              <a:spcBef>
                <a:spcPts val="0"/>
              </a:spcBef>
              <a:spcAft>
                <a:spcPts val="0"/>
              </a:spcAft>
              <a:buNone/>
              <a:defRPr sz="3200">
                <a:latin typeface="Prompt"/>
                <a:ea typeface="Prompt"/>
                <a:cs typeface="Prompt"/>
                <a:sym typeface="Prompt"/>
              </a:defRPr>
            </a:lvl8pPr>
            <a:lvl9pPr lvl="8" algn="ctr" rtl="0">
              <a:spcBef>
                <a:spcPts val="0"/>
              </a:spcBef>
              <a:spcAft>
                <a:spcPts val="0"/>
              </a:spcAft>
              <a:buNone/>
              <a:defRPr sz="3200">
                <a:latin typeface="Prompt"/>
                <a:ea typeface="Prompt"/>
                <a:cs typeface="Prompt"/>
                <a:sym typeface="Promp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000000"/>
            </a:gs>
            <a:gs pos="50000">
              <a:srgbClr val="241441"/>
            </a:gs>
            <a:gs pos="100000">
              <a:srgbClr val="000000"/>
            </a:gs>
          </a:gsLst>
          <a:lin ang="5400700" scaled="0"/>
        </a:gradFill>
        <a:effectLst/>
      </p:bgPr>
    </p:bg>
    <p:spTree>
      <p:nvGrpSpPr>
        <p:cNvPr id="1" name="Shape 52"/>
        <p:cNvGrpSpPr/>
        <p:nvPr/>
      </p:nvGrpSpPr>
      <p:grpSpPr>
        <a:xfrm>
          <a:off x="0" y="0"/>
          <a:ext cx="0" cy="0"/>
          <a:chOff x="0" y="0"/>
          <a:chExt cx="0" cy="0"/>
        </a:xfrm>
      </p:grpSpPr>
      <p:pic>
        <p:nvPicPr>
          <p:cNvPr id="53" name="Google Shape;53;p9"/>
          <p:cNvPicPr preferRelativeResize="0"/>
          <p:nvPr/>
        </p:nvPicPr>
        <p:blipFill>
          <a:blip r:embed="rId2">
            <a:alphaModFix/>
          </a:blip>
          <a:stretch>
            <a:fillRect/>
          </a:stretch>
        </p:blipFill>
        <p:spPr>
          <a:xfrm>
            <a:off x="0" y="0"/>
            <a:ext cx="9143999" cy="5143500"/>
          </a:xfrm>
          <a:prstGeom prst="rect">
            <a:avLst/>
          </a:prstGeom>
          <a:noFill/>
          <a:ln>
            <a:noFill/>
          </a:ln>
        </p:spPr>
      </p:pic>
      <p:sp>
        <p:nvSpPr>
          <p:cNvPr id="54" name="Google Shape;54;p9"/>
          <p:cNvSpPr txBox="1">
            <a:spLocks noGrp="1"/>
          </p:cNvSpPr>
          <p:nvPr>
            <p:ph type="title"/>
          </p:nvPr>
        </p:nvSpPr>
        <p:spPr>
          <a:xfrm>
            <a:off x="385266" y="1987183"/>
            <a:ext cx="3153000" cy="600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2600">
                <a:latin typeface="Prompt"/>
                <a:ea typeface="Prompt"/>
                <a:cs typeface="Prompt"/>
                <a:sym typeface="Prompt"/>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55" name="Google Shape;55;p9"/>
          <p:cNvSpPr txBox="1">
            <a:spLocks noGrp="1"/>
          </p:cNvSpPr>
          <p:nvPr>
            <p:ph type="subTitle" idx="1"/>
          </p:nvPr>
        </p:nvSpPr>
        <p:spPr>
          <a:xfrm>
            <a:off x="5122878" y="1580250"/>
            <a:ext cx="3005700" cy="217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Font typeface="Open Sans"/>
              <a:buNone/>
              <a:defRPr sz="1400">
                <a:latin typeface="Open Sans"/>
                <a:ea typeface="Open Sans"/>
                <a:cs typeface="Open Sans"/>
                <a:sym typeface="Open Sans"/>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pic>
        <p:nvPicPr>
          <p:cNvPr id="57" name="Google Shape;57;p10"/>
          <p:cNvPicPr preferRelativeResize="0"/>
          <p:nvPr/>
        </p:nvPicPr>
        <p:blipFill>
          <a:blip r:embed="rId2">
            <a:alphaModFix/>
          </a:blip>
          <a:stretch>
            <a:fillRect/>
          </a:stretch>
        </p:blipFill>
        <p:spPr>
          <a:xfrm>
            <a:off x="0" y="0"/>
            <a:ext cx="9143999" cy="5143500"/>
          </a:xfrm>
          <a:prstGeom prst="rect">
            <a:avLst/>
          </a:prstGeom>
          <a:noFill/>
          <a:ln>
            <a:noFill/>
          </a:ln>
        </p:spPr>
      </p:pic>
      <p:sp>
        <p:nvSpPr>
          <p:cNvPr id="58" name="Google Shape;58;p10"/>
          <p:cNvSpPr txBox="1">
            <a:spLocks noGrp="1"/>
          </p:cNvSpPr>
          <p:nvPr>
            <p:ph type="title"/>
          </p:nvPr>
        </p:nvSpPr>
        <p:spPr>
          <a:xfrm>
            <a:off x="2101800" y="2309850"/>
            <a:ext cx="4940400" cy="523800"/>
          </a:xfrm>
          <a:prstGeom prst="rect">
            <a:avLst/>
          </a:prstGeom>
        </p:spPr>
        <p:txBody>
          <a:bodyPr spcFirstLastPara="1" wrap="square" lIns="91425" tIns="91425" rIns="91425" bIns="91425" anchor="ctr" anchorCtr="0">
            <a:noAutofit/>
          </a:bodyPr>
          <a:lstStyle>
            <a:lvl1pPr lvl="0" algn="r">
              <a:spcBef>
                <a:spcPts val="0"/>
              </a:spcBef>
              <a:spcAft>
                <a:spcPts val="0"/>
              </a:spcAft>
              <a:buNone/>
              <a:defRPr sz="1400">
                <a:latin typeface="Open Sans"/>
                <a:ea typeface="Open Sans"/>
                <a:cs typeface="Open Sans"/>
                <a:sym typeface="Open Sans"/>
              </a:defRPr>
            </a:lvl1pPr>
            <a:lvl2pPr lvl="1" algn="r">
              <a:spcBef>
                <a:spcPts val="0"/>
              </a:spcBef>
              <a:spcAft>
                <a:spcPts val="0"/>
              </a:spcAft>
              <a:buNone/>
              <a:defRPr>
                <a:latin typeface="Open Sans"/>
                <a:ea typeface="Open Sans"/>
                <a:cs typeface="Open Sans"/>
                <a:sym typeface="Open Sans"/>
              </a:defRPr>
            </a:lvl2pPr>
            <a:lvl3pPr lvl="2" algn="r">
              <a:spcBef>
                <a:spcPts val="0"/>
              </a:spcBef>
              <a:spcAft>
                <a:spcPts val="0"/>
              </a:spcAft>
              <a:buNone/>
              <a:defRPr>
                <a:latin typeface="Open Sans"/>
                <a:ea typeface="Open Sans"/>
                <a:cs typeface="Open Sans"/>
                <a:sym typeface="Open Sans"/>
              </a:defRPr>
            </a:lvl3pPr>
            <a:lvl4pPr lvl="3" algn="r">
              <a:spcBef>
                <a:spcPts val="0"/>
              </a:spcBef>
              <a:spcAft>
                <a:spcPts val="0"/>
              </a:spcAft>
              <a:buNone/>
              <a:defRPr>
                <a:latin typeface="Open Sans"/>
                <a:ea typeface="Open Sans"/>
                <a:cs typeface="Open Sans"/>
                <a:sym typeface="Open Sans"/>
              </a:defRPr>
            </a:lvl4pPr>
            <a:lvl5pPr lvl="4" algn="r">
              <a:spcBef>
                <a:spcPts val="0"/>
              </a:spcBef>
              <a:spcAft>
                <a:spcPts val="0"/>
              </a:spcAft>
              <a:buNone/>
              <a:defRPr>
                <a:latin typeface="Open Sans"/>
                <a:ea typeface="Open Sans"/>
                <a:cs typeface="Open Sans"/>
                <a:sym typeface="Open Sans"/>
              </a:defRPr>
            </a:lvl5pPr>
            <a:lvl6pPr lvl="5" algn="r">
              <a:spcBef>
                <a:spcPts val="0"/>
              </a:spcBef>
              <a:spcAft>
                <a:spcPts val="0"/>
              </a:spcAft>
              <a:buNone/>
              <a:defRPr>
                <a:latin typeface="Open Sans"/>
                <a:ea typeface="Open Sans"/>
                <a:cs typeface="Open Sans"/>
                <a:sym typeface="Open Sans"/>
              </a:defRPr>
            </a:lvl6pPr>
            <a:lvl7pPr lvl="6" algn="r">
              <a:spcBef>
                <a:spcPts val="0"/>
              </a:spcBef>
              <a:spcAft>
                <a:spcPts val="0"/>
              </a:spcAft>
              <a:buNone/>
              <a:defRPr>
                <a:latin typeface="Open Sans"/>
                <a:ea typeface="Open Sans"/>
                <a:cs typeface="Open Sans"/>
                <a:sym typeface="Open Sans"/>
              </a:defRPr>
            </a:lvl7pPr>
            <a:lvl8pPr lvl="7" algn="r">
              <a:spcBef>
                <a:spcPts val="0"/>
              </a:spcBef>
              <a:spcAft>
                <a:spcPts val="0"/>
              </a:spcAft>
              <a:buNone/>
              <a:defRPr>
                <a:latin typeface="Open Sans"/>
                <a:ea typeface="Open Sans"/>
                <a:cs typeface="Open Sans"/>
                <a:sym typeface="Open Sans"/>
              </a:defRPr>
            </a:lvl8pPr>
            <a:lvl9pPr lvl="8" algn="r">
              <a:spcBef>
                <a:spcPts val="0"/>
              </a:spcBef>
              <a:spcAft>
                <a:spcPts val="0"/>
              </a:spcAft>
              <a:buNone/>
              <a:defRPr>
                <a:latin typeface="Open Sans"/>
                <a:ea typeface="Open Sans"/>
                <a:cs typeface="Open Sans"/>
                <a:sym typeface="Open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hyperlink" Target="http://www.prezentr.com/?utm_source=templates&amp;utm_medium=presentation&amp;utm_campaign=free_downloads_2020" TargetMode="Externa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3.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theme" Target="../theme/theme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0000"/>
            </a:gs>
            <a:gs pos="50000">
              <a:srgbClr val="241441"/>
            </a:gs>
            <a:gs pos="100000">
              <a:srgbClr val="000000"/>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600"/>
              <a:buFont typeface="Oswald"/>
              <a:buNone/>
              <a:defRPr sz="3600" b="1">
                <a:solidFill>
                  <a:srgbClr val="FFFFFF"/>
                </a:solidFill>
                <a:latin typeface="Oswald"/>
                <a:ea typeface="Oswald"/>
                <a:cs typeface="Oswald"/>
                <a:sym typeface="Oswald"/>
              </a:defRPr>
            </a:lvl1pPr>
            <a:lvl2pPr lvl="1">
              <a:spcBef>
                <a:spcPts val="0"/>
              </a:spcBef>
              <a:spcAft>
                <a:spcPts val="0"/>
              </a:spcAft>
              <a:buClr>
                <a:srgbClr val="FFFFFF"/>
              </a:buClr>
              <a:buSzPts val="2800"/>
              <a:buNone/>
              <a:defRPr sz="2800">
                <a:solidFill>
                  <a:srgbClr val="FFFFFF"/>
                </a:solidFill>
              </a:defRPr>
            </a:lvl2pPr>
            <a:lvl3pPr lvl="2">
              <a:spcBef>
                <a:spcPts val="0"/>
              </a:spcBef>
              <a:spcAft>
                <a:spcPts val="0"/>
              </a:spcAft>
              <a:buClr>
                <a:srgbClr val="FFFFFF"/>
              </a:buClr>
              <a:buSzPts val="2800"/>
              <a:buNone/>
              <a:defRPr sz="2800">
                <a:solidFill>
                  <a:srgbClr val="FFFFFF"/>
                </a:solidFill>
              </a:defRPr>
            </a:lvl3pPr>
            <a:lvl4pPr lvl="3">
              <a:spcBef>
                <a:spcPts val="0"/>
              </a:spcBef>
              <a:spcAft>
                <a:spcPts val="0"/>
              </a:spcAft>
              <a:buClr>
                <a:srgbClr val="FFFFFF"/>
              </a:buClr>
              <a:buSzPts val="2800"/>
              <a:buNone/>
              <a:defRPr sz="2800">
                <a:solidFill>
                  <a:srgbClr val="FFFFFF"/>
                </a:solidFill>
              </a:defRPr>
            </a:lvl4pPr>
            <a:lvl5pPr lvl="4">
              <a:spcBef>
                <a:spcPts val="0"/>
              </a:spcBef>
              <a:spcAft>
                <a:spcPts val="0"/>
              </a:spcAft>
              <a:buClr>
                <a:srgbClr val="FFFFFF"/>
              </a:buClr>
              <a:buSzPts val="2800"/>
              <a:buNone/>
              <a:defRPr sz="2800">
                <a:solidFill>
                  <a:srgbClr val="FFFFFF"/>
                </a:solidFill>
              </a:defRPr>
            </a:lvl5pPr>
            <a:lvl6pPr lvl="5">
              <a:spcBef>
                <a:spcPts val="0"/>
              </a:spcBef>
              <a:spcAft>
                <a:spcPts val="0"/>
              </a:spcAft>
              <a:buClr>
                <a:srgbClr val="FFFFFF"/>
              </a:buClr>
              <a:buSzPts val="2800"/>
              <a:buNone/>
              <a:defRPr sz="2800">
                <a:solidFill>
                  <a:srgbClr val="FFFFFF"/>
                </a:solidFill>
              </a:defRPr>
            </a:lvl6pPr>
            <a:lvl7pPr lvl="6">
              <a:spcBef>
                <a:spcPts val="0"/>
              </a:spcBef>
              <a:spcAft>
                <a:spcPts val="0"/>
              </a:spcAft>
              <a:buClr>
                <a:srgbClr val="FFFFFF"/>
              </a:buClr>
              <a:buSzPts val="2800"/>
              <a:buNone/>
              <a:defRPr sz="2800">
                <a:solidFill>
                  <a:srgbClr val="FFFFFF"/>
                </a:solidFill>
              </a:defRPr>
            </a:lvl7pPr>
            <a:lvl8pPr lvl="7">
              <a:spcBef>
                <a:spcPts val="0"/>
              </a:spcBef>
              <a:spcAft>
                <a:spcPts val="0"/>
              </a:spcAft>
              <a:buClr>
                <a:srgbClr val="FFFFFF"/>
              </a:buClr>
              <a:buSzPts val="2800"/>
              <a:buNone/>
              <a:defRPr sz="2800">
                <a:solidFill>
                  <a:srgbClr val="FFFFFF"/>
                </a:solidFill>
              </a:defRPr>
            </a:lvl8pPr>
            <a:lvl9pPr lvl="8">
              <a:spcBef>
                <a:spcPts val="0"/>
              </a:spcBef>
              <a:spcAft>
                <a:spcPts val="0"/>
              </a:spcAft>
              <a:buClr>
                <a:srgbClr val="FFFFFF"/>
              </a:buClr>
              <a:buSzPts val="2800"/>
              <a:buNone/>
              <a:defRPr sz="2800">
                <a:solidFill>
                  <a:srgbClr val="FFFFFF"/>
                </a:solidFill>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1pPr>
            <a:lvl2pPr marL="914400" lvl="1"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rtl="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3" r:id="rId14"/>
    <p:sldLayoutId id="2147483664" r:id="rId15"/>
    <p:sldLayoutId id="2147483666" r:id="rId16"/>
    <p:sldLayoutId id="2147483672" r:id="rId17"/>
    <p:sldLayoutId id="214748367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2114210"/>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3" name="Text Placeholder 2"/>
          <p:cNvSpPr>
            <a:spLocks noGrp="1"/>
          </p:cNvSpPr>
          <p:nvPr>
            <p:ph type="body" idx="1"/>
          </p:nvPr>
        </p:nvSpPr>
        <p:spPr>
          <a:xfrm>
            <a:off x="628650" y="2388054"/>
            <a:ext cx="7886700" cy="224466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276D79ED-3FA7-4EF8-964B-EB8BCFAB02F8}" type="datetimeFigureOut">
              <a:rPr lang="en-US" smtClean="0"/>
              <a:pPr/>
              <a:t>6/9/2023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16200000">
            <a:off x="-457856" y="3686236"/>
            <a:ext cx="672417" cy="243296"/>
          </a:xfrm>
          <a:prstGeom prst="rect">
            <a:avLst/>
          </a:prstGeom>
        </p:spPr>
      </p:pic>
      <p:sp>
        <p:nvSpPr>
          <p:cNvPr id="8" name="TextBox 7"/>
          <p:cNvSpPr txBox="1"/>
          <p:nvPr userDrawn="1"/>
        </p:nvSpPr>
        <p:spPr>
          <a:xfrm rot="16200000">
            <a:off x="-1585326" y="1898007"/>
            <a:ext cx="2916503" cy="230832"/>
          </a:xfrm>
          <a:prstGeom prst="rect">
            <a:avLst/>
          </a:prstGeom>
          <a:noFill/>
        </p:spPr>
        <p:txBody>
          <a:bodyPr wrap="square" rtlCol="0" anchor="ctr">
            <a:spAutoFit/>
          </a:bodyPr>
          <a:lstStyle/>
          <a:p>
            <a:r>
              <a:rPr lang="bs-Latn-BA" sz="900" dirty="0">
                <a:solidFill>
                  <a:schemeClr val="tx1">
                    <a:lumMod val="50000"/>
                    <a:lumOff val="50000"/>
                  </a:schemeClr>
                </a:solidFill>
              </a:rPr>
              <a:t>Find</a:t>
            </a:r>
            <a:r>
              <a:rPr lang="bs-Latn-BA" sz="900" baseline="0" dirty="0">
                <a:solidFill>
                  <a:schemeClr val="tx1">
                    <a:lumMod val="50000"/>
                    <a:lumOff val="50000"/>
                  </a:schemeClr>
                </a:solidFill>
              </a:rPr>
              <a:t> m</a:t>
            </a:r>
            <a:r>
              <a:rPr lang="bs-Latn-BA" sz="900" dirty="0">
                <a:solidFill>
                  <a:schemeClr val="tx1">
                    <a:lumMod val="50000"/>
                    <a:lumOff val="50000"/>
                  </a:schemeClr>
                </a:solidFill>
              </a:rPr>
              <a:t>ore PowerPoint templates</a:t>
            </a:r>
            <a:r>
              <a:rPr lang="bs-Latn-BA" sz="900" baseline="0" dirty="0">
                <a:solidFill>
                  <a:schemeClr val="tx1">
                    <a:lumMod val="50000"/>
                    <a:lumOff val="50000"/>
                  </a:schemeClr>
                </a:solidFill>
              </a:rPr>
              <a:t> on </a:t>
            </a:r>
            <a:r>
              <a:rPr lang="bs-Latn-BA" sz="900" b="1" baseline="0" dirty="0">
                <a:solidFill>
                  <a:schemeClr val="tx1">
                    <a:lumMod val="50000"/>
                    <a:lumOff val="50000"/>
                  </a:schemeClr>
                </a:solidFill>
                <a:hlinkClick r:id="rId20"/>
              </a:rPr>
              <a:t>prezentr.com</a:t>
            </a:r>
            <a:r>
              <a:rPr lang="bs-Latn-BA" sz="900" baseline="0" dirty="0">
                <a:solidFill>
                  <a:schemeClr val="tx1">
                    <a:lumMod val="50000"/>
                    <a:lumOff val="50000"/>
                  </a:schemeClr>
                </a:solidFill>
              </a:rPr>
              <a:t>!</a:t>
            </a:r>
            <a:endParaRPr lang="en-US" sz="900" dirty="0">
              <a:solidFill>
                <a:schemeClr val="tx1">
                  <a:lumMod val="50000"/>
                  <a:lumOff val="50000"/>
                </a:schemeClr>
              </a:solidFill>
            </a:endParaRPr>
          </a:p>
        </p:txBody>
      </p:sp>
    </p:spTree>
    <p:extLst>
      <p:ext uri="{BB962C8B-B14F-4D97-AF65-F5344CB8AC3E}">
        <p14:creationId xmlns:p14="http://schemas.microsoft.com/office/powerpoint/2010/main" val="176757765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685800" rtl="0" eaLnBrk="1" latinLnBrk="0" hangingPunct="1">
        <a:lnSpc>
          <a:spcPct val="90000"/>
        </a:lnSpc>
        <a:spcBef>
          <a:spcPct val="0"/>
        </a:spcBef>
        <a:buNone/>
        <a:defRPr sz="3600" b="1" kern="1200">
          <a:solidFill>
            <a:srgbClr val="FEFEFE"/>
          </a:solidFill>
          <a:latin typeface="FUTURA MEDIUM" panose="020B0602020204020303" pitchFamily="34" charset="-79"/>
          <a:ea typeface="Helvetica Neue" panose="02000503000000020004" pitchFamily="2" charset="0"/>
          <a:cs typeface="FUTURA MEDIUM" panose="020B0602020204020303" pitchFamily="34" charset="-79"/>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dk1"/>
            </a:gs>
            <a:gs pos="100000">
              <a:schemeClr val="dk2"/>
            </a:gs>
          </a:gsLst>
          <a:lin ang="10800025"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3550" y="10036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b="1">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4572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160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1600"/>
              </a:spcBef>
              <a:spcAft>
                <a:spcPts val="1600"/>
              </a:spcAft>
              <a:buClr>
                <a:schemeClr val="lt1"/>
              </a:buClr>
              <a:buSzPts val="1400"/>
              <a:buFont typeface="Abel"/>
              <a:buChar char="■"/>
              <a:defRPr>
                <a:solidFill>
                  <a:schemeClr val="lt1"/>
                </a:solidFill>
                <a:latin typeface="Abel"/>
                <a:ea typeface="Abel"/>
                <a:cs typeface="Abel"/>
                <a:sym typeface="Abel"/>
              </a:defRPr>
            </a:lvl9pPr>
          </a:lstStyle>
          <a:p>
            <a:endParaRPr/>
          </a:p>
        </p:txBody>
      </p:sp>
    </p:spTree>
    <p:extLst>
      <p:ext uri="{BB962C8B-B14F-4D97-AF65-F5344CB8AC3E}">
        <p14:creationId xmlns:p14="http://schemas.microsoft.com/office/powerpoint/2010/main" val="3492744559"/>
      </p:ext>
    </p:extLst>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www.prezentr.com/?utm_source=templates&amp;utm_medium=presentation&amp;utm_campaign=free_downloads_202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9.png"/><Relationship Id="rId16" Type="http://schemas.openxmlformats.org/officeDocument/2006/relationships/image" Target="../media/image32.png"/><Relationship Id="rId1" Type="http://schemas.openxmlformats.org/officeDocument/2006/relationships/slideLayout" Target="../slideLayouts/slideLayout22.xml"/><Relationship Id="rId6" Type="http://schemas.openxmlformats.org/officeDocument/2006/relationships/image" Target="../media/image17.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44.tm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25.xml"/><Relationship Id="rId1" Type="http://schemas.openxmlformats.org/officeDocument/2006/relationships/slideLayout" Target="../slideLayouts/slideLayout36.xml"/><Relationship Id="rId4" Type="http://schemas.openxmlformats.org/officeDocument/2006/relationships/image" Target="../media/image46.tmp"/></Relationships>
</file>

<file path=ppt/slides/_rels/slide28.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48.tmp"/></Relationships>
</file>

<file path=ppt/slides/_rels/slide29.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27.xml"/><Relationship Id="rId1" Type="http://schemas.openxmlformats.org/officeDocument/2006/relationships/slideLayout" Target="../slideLayouts/slideLayout36.xml"/><Relationship Id="rId4" Type="http://schemas.openxmlformats.org/officeDocument/2006/relationships/image" Target="../media/image50.tm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8.xml"/><Relationship Id="rId1" Type="http://schemas.openxmlformats.org/officeDocument/2006/relationships/slideLayout" Target="../slideLayouts/slideLayout36.xml"/><Relationship Id="rId4" Type="http://schemas.openxmlformats.org/officeDocument/2006/relationships/image" Target="../media/image52.tmp"/></Relationships>
</file>

<file path=ppt/slides/_rels/slide3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54.tmp"/></Relationships>
</file>

<file path=ppt/slides/_rels/slide32.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30.xml"/><Relationship Id="rId1" Type="http://schemas.openxmlformats.org/officeDocument/2006/relationships/slideLayout" Target="../slideLayouts/slideLayout36.xml"/><Relationship Id="rId4" Type="http://schemas.openxmlformats.org/officeDocument/2006/relationships/image" Target="../media/image56.tm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34.png"/><Relationship Id="rId5" Type="http://schemas.openxmlformats.org/officeDocument/2006/relationships/slide" Target="slide5.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slide" Target="slide4.xml"/><Relationship Id="rId5" Type="http://schemas.openxmlformats.org/officeDocument/2006/relationships/slide" Target="slide6.xml"/><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24.xml"/><Relationship Id="rId7"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slide" Target="slide17.xml"/><Relationship Id="rId5" Type="http://schemas.openxmlformats.org/officeDocument/2006/relationships/slide" Target="slide13.xml"/><Relationship Id="rId4" Type="http://schemas.openxmlformats.org/officeDocument/2006/relationships/slide" Target="slide33.xml"/><Relationship Id="rId9"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hlinkClick r:id="rId4" tooltip="Click for more PPT templates!"/>
            <a:extLst>
              <a:ext uri="{FF2B5EF4-FFF2-40B4-BE49-F238E27FC236}">
                <a16:creationId xmlns:a16="http://schemas.microsoft.com/office/drawing/2014/main" id="{A0A8E141-278A-B94D-9F64-42EC18251494}"/>
              </a:ext>
            </a:extLst>
          </p:cNvPr>
          <p:cNvSpPr/>
          <p:nvPr/>
        </p:nvSpPr>
        <p:spPr>
          <a:xfrm>
            <a:off x="0" y="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bs-Latn-BA" sz="1350" kern="1200">
              <a:solidFill>
                <a:srgbClr val="FFFFFF"/>
              </a:solidFill>
              <a:latin typeface="Trebuchet MS" panose="020B0603020202020204"/>
            </a:endParaRPr>
          </a:p>
        </p:txBody>
      </p:sp>
      <p:pic>
        <p:nvPicPr>
          <p:cNvPr id="10" name="Picture 9">
            <a:extLst>
              <a:ext uri="{FF2B5EF4-FFF2-40B4-BE49-F238E27FC236}">
                <a16:creationId xmlns:a16="http://schemas.microsoft.com/office/drawing/2014/main" id="{17677F27-8D8C-4382-D732-9C21AFABA0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6449" y="488929"/>
            <a:ext cx="2291103" cy="4165642"/>
          </a:xfrm>
          <a:prstGeom prst="rect">
            <a:avLst/>
          </a:prstGeom>
        </p:spPr>
      </p:pic>
      <p:pic>
        <p:nvPicPr>
          <p:cNvPr id="2" name="netflix.mp3">
            <a:hlinkClick r:id="" action="ppaction://media"/>
            <a:extLst>
              <a:ext uri="{FF2B5EF4-FFF2-40B4-BE49-F238E27FC236}">
                <a16:creationId xmlns:a16="http://schemas.microsoft.com/office/drawing/2014/main" id="{BDEDDD53-3B08-A77E-4D57-B673EA9C26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793730"/>
            <a:ext cx="609600" cy="609600"/>
          </a:xfrm>
          <a:prstGeom prst="rect">
            <a:avLst/>
          </a:prstGeom>
        </p:spPr>
      </p:pic>
    </p:spTree>
    <p:extLst>
      <p:ext uri="{BB962C8B-B14F-4D97-AF65-F5344CB8AC3E}">
        <p14:creationId xmlns:p14="http://schemas.microsoft.com/office/powerpoint/2010/main" val="79782843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250"/>
                                        <p:tgtEl>
                                          <p:spTgt spid="10"/>
                                        </p:tgtEl>
                                      </p:cBhvr>
                                    </p:animEffect>
                                  </p:childTnLst>
                                </p:cTn>
                              </p:par>
                              <p:par>
                                <p:cTn id="8" presetID="1" presetClass="mediacall" presetSubtype="0" fill="hold" nodeType="withEffect">
                                  <p:stCondLst>
                                    <p:cond delay="0"/>
                                  </p:stCondLst>
                                  <p:childTnLst>
                                    <p:cmd type="call" cmd="playFrom(0.0)">
                                      <p:cBhvr>
                                        <p:cTn id="9" dur="3768" fill="hold"/>
                                        <p:tgtEl>
                                          <p:spTgt spid="2"/>
                                        </p:tgtEl>
                                      </p:cBhvr>
                                    </p:cmd>
                                  </p:childTnLst>
                                </p:cTn>
                              </p:par>
                            </p:childTnLst>
                          </p:cTn>
                        </p:par>
                        <p:par>
                          <p:cTn id="10" fill="hold">
                            <p:stCondLst>
                              <p:cond delay="3768"/>
                            </p:stCondLst>
                            <p:childTnLst>
                              <p:par>
                                <p:cTn id="11" presetID="14" presetClass="exit" presetSubtype="5" repeatCount="0" fill="hold" nodeType="afterEffect">
                                  <p:stCondLst>
                                    <p:cond delay="0"/>
                                  </p:stCondLst>
                                  <p:childTnLst>
                                    <p:animEffect transition="out" filter="randombar(vertical)">
                                      <p:cBhvr>
                                        <p:cTn id="12" dur="1250"/>
                                        <p:tgtEl>
                                          <p:spTgt spid="10"/>
                                        </p:tgtEl>
                                      </p:cBhvr>
                                    </p:animEffect>
                                    <p:set>
                                      <p:cBhvr>
                                        <p:cTn id="13" dur="1" fill="hold">
                                          <p:stCondLst>
                                            <p:cond delay="1249"/>
                                          </p:stCondLst>
                                        </p:cTn>
                                        <p:tgtEl>
                                          <p:spTgt spid="10"/>
                                        </p:tgtEl>
                                        <p:attrNameLst>
                                          <p:attrName>style.visibility</p:attrName>
                                        </p:attrNameLst>
                                      </p:cBhvr>
                                      <p:to>
                                        <p:strVal val="hidden"/>
                                      </p:to>
                                    </p:set>
                                  </p:childTnLst>
                                </p:cTn>
                              </p:par>
                              <p:par>
                                <p:cTn id="14" presetID="23" presetClass="exit" presetSubtype="16" fill="hold" nodeType="withEffect">
                                  <p:stCondLst>
                                    <p:cond delay="0"/>
                                  </p:stCondLst>
                                  <p:childTnLst>
                                    <p:anim calcmode="lin" valueType="num">
                                      <p:cBhvr>
                                        <p:cTn id="15" dur="1250"/>
                                        <p:tgtEl>
                                          <p:spTgt spid="10"/>
                                        </p:tgtEl>
                                        <p:attrNameLst>
                                          <p:attrName>ppt_w</p:attrName>
                                        </p:attrNameLst>
                                      </p:cBhvr>
                                      <p:tavLst>
                                        <p:tav tm="0">
                                          <p:val>
                                            <p:strVal val="ppt_w"/>
                                          </p:val>
                                        </p:tav>
                                        <p:tav tm="100000">
                                          <p:val>
                                            <p:strVal val="4*ppt_w"/>
                                          </p:val>
                                        </p:tav>
                                      </p:tavLst>
                                    </p:anim>
                                    <p:anim calcmode="lin" valueType="num">
                                      <p:cBhvr>
                                        <p:cTn id="16" dur="1250"/>
                                        <p:tgtEl>
                                          <p:spTgt spid="10"/>
                                        </p:tgtEl>
                                        <p:attrNameLst>
                                          <p:attrName>ppt_h</p:attrName>
                                        </p:attrNameLst>
                                      </p:cBhvr>
                                      <p:tavLst>
                                        <p:tav tm="0">
                                          <p:val>
                                            <p:strVal val="ppt_h"/>
                                          </p:val>
                                        </p:tav>
                                        <p:tav tm="100000">
                                          <p:val>
                                            <p:strVal val="4*ppt_h"/>
                                          </p:val>
                                        </p:tav>
                                      </p:tavLst>
                                    </p:anim>
                                    <p:set>
                                      <p:cBhvr>
                                        <p:cTn id="17" dur="1" fill="hold">
                                          <p:stCondLst>
                                            <p:cond delay="1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title"/>
          </p:nvPr>
        </p:nvSpPr>
        <p:spPr>
          <a:xfrm>
            <a:off x="1837167" y="2291515"/>
            <a:ext cx="5468047" cy="67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TECHNACILITY TO PROMPT</a:t>
            </a:r>
            <a:endParaRPr dirty="0"/>
          </a:p>
        </p:txBody>
      </p:sp>
      <p:sp>
        <p:nvSpPr>
          <p:cNvPr id="591" name="Google Shape;591;p44"/>
          <p:cNvSpPr txBox="1">
            <a:spLocks noGrp="1"/>
          </p:cNvSpPr>
          <p:nvPr>
            <p:ph type="title" idx="2"/>
          </p:nvPr>
        </p:nvSpPr>
        <p:spPr>
          <a:xfrm>
            <a:off x="2937897" y="1223348"/>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grpSp>
        <p:nvGrpSpPr>
          <p:cNvPr id="592" name="Google Shape;592;p44"/>
          <p:cNvGrpSpPr/>
          <p:nvPr/>
        </p:nvGrpSpPr>
        <p:grpSpPr>
          <a:xfrm>
            <a:off x="2841628" y="4442271"/>
            <a:ext cx="3459539" cy="145246"/>
            <a:chOff x="2875403" y="4442271"/>
            <a:chExt cx="3459539" cy="145246"/>
          </a:xfrm>
        </p:grpSpPr>
        <p:sp>
          <p:nvSpPr>
            <p:cNvPr id="593" name="Google Shape;593;p44"/>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44"/>
          <p:cNvGrpSpPr/>
          <p:nvPr/>
        </p:nvGrpSpPr>
        <p:grpSpPr>
          <a:xfrm>
            <a:off x="2841628" y="550009"/>
            <a:ext cx="3459539" cy="145246"/>
            <a:chOff x="2877924" y="543151"/>
            <a:chExt cx="3459539" cy="145246"/>
          </a:xfrm>
        </p:grpSpPr>
        <p:sp>
          <p:nvSpPr>
            <p:cNvPr id="599" name="Google Shape;599;p44"/>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44"/>
          <p:cNvSpPr txBox="1">
            <a:spLocks noGrp="1"/>
          </p:cNvSpPr>
          <p:nvPr>
            <p:ph type="subTitle" idx="1"/>
          </p:nvPr>
        </p:nvSpPr>
        <p:spPr>
          <a:xfrm>
            <a:off x="2431647" y="3097260"/>
            <a:ext cx="4279500" cy="6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Gain a deep understanding of </a:t>
            </a:r>
            <a:r>
              <a:rPr lang="en-US" dirty="0" err="1"/>
              <a:t>chatGPT's</a:t>
            </a:r>
            <a:r>
              <a:rPr lang="en-US" dirty="0"/>
              <a:t> functioning and mechanism</a:t>
            </a:r>
          </a:p>
        </p:txBody>
      </p:sp>
      <p:sp>
        <p:nvSpPr>
          <p:cNvPr id="605" name="Google Shape;605;p44"/>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703930" y="1089158"/>
            <a:ext cx="3095400" cy="11206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 Know Your Objective</a:t>
            </a:r>
            <a:endParaRPr dirty="0"/>
          </a:p>
        </p:txBody>
      </p:sp>
      <p:sp>
        <p:nvSpPr>
          <p:cNvPr id="461" name="Google Shape;461;p41"/>
          <p:cNvSpPr txBox="1">
            <a:spLocks noGrp="1"/>
          </p:cNvSpPr>
          <p:nvPr>
            <p:ph type="title" idx="2"/>
          </p:nvPr>
        </p:nvSpPr>
        <p:spPr>
          <a:xfrm>
            <a:off x="5344672" y="1089157"/>
            <a:ext cx="3086700" cy="98469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2. Conte</a:t>
            </a:r>
            <a:r>
              <a:rPr lang="en-MY" dirty="0" err="1"/>
              <a:t>xt</a:t>
            </a:r>
            <a:r>
              <a:rPr lang="en-MY" dirty="0"/>
              <a:t> Matters</a:t>
            </a:r>
            <a:endParaRPr dirty="0"/>
          </a:p>
        </p:txBody>
      </p:sp>
      <p:sp>
        <p:nvSpPr>
          <p:cNvPr id="462" name="Google Shape;462;p41"/>
          <p:cNvSpPr txBox="1">
            <a:spLocks noGrp="1"/>
          </p:cNvSpPr>
          <p:nvPr>
            <p:ph type="subTitle" idx="1"/>
          </p:nvPr>
        </p:nvSpPr>
        <p:spPr>
          <a:xfrm>
            <a:off x="5734530" y="2773175"/>
            <a:ext cx="2324400" cy="91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MY" dirty="0"/>
              <a:t>Highlight the significance context when prompting ChatGPT</a:t>
            </a:r>
            <a:endParaRPr dirty="0"/>
          </a:p>
        </p:txBody>
      </p:sp>
      <p:sp>
        <p:nvSpPr>
          <p:cNvPr id="463" name="Google Shape;463;p41"/>
          <p:cNvSpPr txBox="1">
            <a:spLocks noGrp="1"/>
          </p:cNvSpPr>
          <p:nvPr>
            <p:ph type="subTitle" idx="3"/>
          </p:nvPr>
        </p:nvSpPr>
        <p:spPr>
          <a:xfrm>
            <a:off x="1085055" y="2773175"/>
            <a:ext cx="2324400" cy="91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MY" dirty="0"/>
              <a:t>The importance of having a clear objective when prompting ChatGPT</a:t>
            </a:r>
            <a:endParaRPr dirty="0"/>
          </a:p>
        </p:txBody>
      </p:sp>
      <p:grpSp>
        <p:nvGrpSpPr>
          <p:cNvPr id="464" name="Google Shape;464;p41"/>
          <p:cNvGrpSpPr/>
          <p:nvPr/>
        </p:nvGrpSpPr>
        <p:grpSpPr>
          <a:xfrm>
            <a:off x="1098018" y="2307219"/>
            <a:ext cx="2298469" cy="165380"/>
            <a:chOff x="5660366" y="2837629"/>
            <a:chExt cx="2298469" cy="165380"/>
          </a:xfrm>
        </p:grpSpPr>
        <p:grpSp>
          <p:nvGrpSpPr>
            <p:cNvPr id="465" name="Google Shape;465;p41"/>
            <p:cNvGrpSpPr/>
            <p:nvPr/>
          </p:nvGrpSpPr>
          <p:grpSpPr>
            <a:xfrm>
              <a:off x="7029196" y="2837629"/>
              <a:ext cx="929639" cy="165380"/>
              <a:chOff x="3408885" y="2908779"/>
              <a:chExt cx="929639" cy="165380"/>
            </a:xfrm>
          </p:grpSpPr>
          <p:sp>
            <p:nvSpPr>
              <p:cNvPr id="466" name="Google Shape;466;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1"/>
              <p:cNvGrpSpPr/>
              <p:nvPr/>
            </p:nvGrpSpPr>
            <p:grpSpPr>
              <a:xfrm>
                <a:off x="3640061" y="2908779"/>
                <a:ext cx="698464" cy="67985"/>
                <a:chOff x="3868661" y="2970279"/>
                <a:chExt cx="698464" cy="67985"/>
              </a:xfrm>
            </p:grpSpPr>
            <p:sp>
              <p:nvSpPr>
                <p:cNvPr id="468" name="Google Shape;468;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 name="Google Shape;474;p41"/>
            <p:cNvGrpSpPr/>
            <p:nvPr/>
          </p:nvGrpSpPr>
          <p:grpSpPr>
            <a:xfrm>
              <a:off x="5660366" y="2837629"/>
              <a:ext cx="929998" cy="165380"/>
              <a:chOff x="661750" y="2908779"/>
              <a:chExt cx="929998" cy="165380"/>
            </a:xfrm>
          </p:grpSpPr>
          <p:sp>
            <p:nvSpPr>
              <p:cNvPr id="475" name="Google Shape;475;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solidFill>
                <a:srgbClr val="FFFFFF"/>
              </a:solid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41"/>
              <p:cNvGrpSpPr/>
              <p:nvPr/>
            </p:nvGrpSpPr>
            <p:grpSpPr>
              <a:xfrm>
                <a:off x="661750" y="2908779"/>
                <a:ext cx="698491" cy="67985"/>
                <a:chOff x="367025" y="2970279"/>
                <a:chExt cx="698491" cy="67985"/>
              </a:xfrm>
            </p:grpSpPr>
            <p:sp>
              <p:nvSpPr>
                <p:cNvPr id="477" name="Google Shape;477;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solidFill>
                  <a:srgbClr val="FFFFFF"/>
                </a:solid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 name="Google Shape;483;p41"/>
          <p:cNvGrpSpPr/>
          <p:nvPr/>
        </p:nvGrpSpPr>
        <p:grpSpPr>
          <a:xfrm>
            <a:off x="5747493" y="2307219"/>
            <a:ext cx="2298469" cy="165380"/>
            <a:chOff x="5660366" y="2837629"/>
            <a:chExt cx="2298469" cy="165380"/>
          </a:xfrm>
        </p:grpSpPr>
        <p:grpSp>
          <p:nvGrpSpPr>
            <p:cNvPr id="484" name="Google Shape;484;p41"/>
            <p:cNvGrpSpPr/>
            <p:nvPr/>
          </p:nvGrpSpPr>
          <p:grpSpPr>
            <a:xfrm>
              <a:off x="7029196" y="2837629"/>
              <a:ext cx="929639" cy="165380"/>
              <a:chOff x="3408885" y="2908779"/>
              <a:chExt cx="929639" cy="165380"/>
            </a:xfrm>
          </p:grpSpPr>
          <p:sp>
            <p:nvSpPr>
              <p:cNvPr id="485" name="Google Shape;485;p41"/>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no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86" name="Google Shape;486;p41"/>
              <p:cNvGrpSpPr/>
              <p:nvPr/>
            </p:nvGrpSpPr>
            <p:grpSpPr>
              <a:xfrm>
                <a:off x="3640061" y="2908779"/>
                <a:ext cx="698464" cy="67985"/>
                <a:chOff x="3868661" y="2970279"/>
                <a:chExt cx="698464" cy="67985"/>
              </a:xfrm>
            </p:grpSpPr>
            <p:sp>
              <p:nvSpPr>
                <p:cNvPr id="487" name="Google Shape;487;p41"/>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88" name="Google Shape;488;p41"/>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89" name="Google Shape;489;p41"/>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0" name="Google Shape;490;p41"/>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1" name="Google Shape;491;p41"/>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2" name="Google Shape;492;p41"/>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grpSp>
          <p:nvGrpSpPr>
            <p:cNvPr id="493" name="Google Shape;493;p41"/>
            <p:cNvGrpSpPr/>
            <p:nvPr/>
          </p:nvGrpSpPr>
          <p:grpSpPr>
            <a:xfrm>
              <a:off x="5660366" y="2837629"/>
              <a:ext cx="929998" cy="165380"/>
              <a:chOff x="661750" y="2908779"/>
              <a:chExt cx="929998" cy="165380"/>
            </a:xfrm>
          </p:grpSpPr>
          <p:sp>
            <p:nvSpPr>
              <p:cNvPr id="494" name="Google Shape;494;p41"/>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5" name="Google Shape;495;p41"/>
              <p:cNvGrpSpPr/>
              <p:nvPr/>
            </p:nvGrpSpPr>
            <p:grpSpPr>
              <a:xfrm>
                <a:off x="661750" y="2908779"/>
                <a:ext cx="698491" cy="67985"/>
                <a:chOff x="367025" y="2970279"/>
                <a:chExt cx="698491" cy="67985"/>
              </a:xfrm>
            </p:grpSpPr>
            <p:sp>
              <p:nvSpPr>
                <p:cNvPr id="496" name="Google Shape;496;p41"/>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7" name="Google Shape;497;p41"/>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8" name="Google Shape;498;p41"/>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9" name="Google Shape;499;p41"/>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0" name="Google Shape;500;p41"/>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1" name="Google Shape;501;p41"/>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FFFF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5"/>
          <p:cNvSpPr txBox="1">
            <a:spLocks noGrp="1"/>
          </p:cNvSpPr>
          <p:nvPr>
            <p:ph type="title"/>
          </p:nvPr>
        </p:nvSpPr>
        <p:spPr>
          <a:xfrm>
            <a:off x="3126000" y="347608"/>
            <a:ext cx="2892000" cy="10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dirty="0"/>
              <a:t>Know Your Objective</a:t>
            </a:r>
            <a:endParaRPr dirty="0"/>
          </a:p>
        </p:txBody>
      </p:sp>
      <p:grpSp>
        <p:nvGrpSpPr>
          <p:cNvPr id="612" name="Google Shape;612;p45"/>
          <p:cNvGrpSpPr/>
          <p:nvPr/>
        </p:nvGrpSpPr>
        <p:grpSpPr>
          <a:xfrm>
            <a:off x="6598119" y="768313"/>
            <a:ext cx="794512" cy="280573"/>
            <a:chOff x="4856845" y="3700725"/>
            <a:chExt cx="326275" cy="115225"/>
          </a:xfrm>
        </p:grpSpPr>
        <p:sp>
          <p:nvSpPr>
            <p:cNvPr id="613" name="Google Shape;613;p4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45"/>
          <p:cNvGrpSpPr/>
          <p:nvPr/>
        </p:nvGrpSpPr>
        <p:grpSpPr>
          <a:xfrm flipH="1">
            <a:off x="1748819" y="768313"/>
            <a:ext cx="794512" cy="280573"/>
            <a:chOff x="4856845" y="3700725"/>
            <a:chExt cx="326275" cy="115225"/>
          </a:xfrm>
        </p:grpSpPr>
        <p:sp>
          <p:nvSpPr>
            <p:cNvPr id="618" name="Google Shape;618;p45"/>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45"/>
          <p:cNvSpPr txBox="1">
            <a:spLocks noGrp="1"/>
          </p:cNvSpPr>
          <p:nvPr>
            <p:ph type="subTitle" idx="1"/>
          </p:nvPr>
        </p:nvSpPr>
        <p:spPr>
          <a:xfrm>
            <a:off x="1049049" y="2885978"/>
            <a:ext cx="1297800" cy="36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G</a:t>
            </a:r>
            <a:r>
              <a:rPr lang="en-MY" dirty="0"/>
              <a:t>OAL</a:t>
            </a:r>
            <a:endParaRPr dirty="0"/>
          </a:p>
        </p:txBody>
      </p:sp>
      <p:sp>
        <p:nvSpPr>
          <p:cNvPr id="623" name="Google Shape;623;p45"/>
          <p:cNvSpPr txBox="1">
            <a:spLocks noGrp="1"/>
          </p:cNvSpPr>
          <p:nvPr>
            <p:ph type="subTitle" idx="2"/>
          </p:nvPr>
        </p:nvSpPr>
        <p:spPr>
          <a:xfrm>
            <a:off x="3923100" y="2885978"/>
            <a:ext cx="1297800" cy="36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SPECI</a:t>
            </a:r>
            <a:r>
              <a:rPr lang="en-MY" dirty="0"/>
              <a:t>FIC</a:t>
            </a:r>
            <a:endParaRPr dirty="0"/>
          </a:p>
        </p:txBody>
      </p:sp>
      <p:sp>
        <p:nvSpPr>
          <p:cNvPr id="624" name="Google Shape;624;p45"/>
          <p:cNvSpPr txBox="1">
            <a:spLocks noGrp="1"/>
          </p:cNvSpPr>
          <p:nvPr>
            <p:ph type="subTitle" idx="3"/>
          </p:nvPr>
        </p:nvSpPr>
        <p:spPr>
          <a:xfrm>
            <a:off x="6653970" y="2897583"/>
            <a:ext cx="1730858" cy="36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MY" dirty="0"/>
              <a:t>TRANSPARENCY</a:t>
            </a:r>
            <a:endParaRPr dirty="0"/>
          </a:p>
        </p:txBody>
      </p:sp>
      <p:sp>
        <p:nvSpPr>
          <p:cNvPr id="625" name="Google Shape;625;p45"/>
          <p:cNvSpPr txBox="1">
            <a:spLocks noGrp="1"/>
          </p:cNvSpPr>
          <p:nvPr>
            <p:ph type="subTitle" idx="4"/>
          </p:nvPr>
        </p:nvSpPr>
        <p:spPr>
          <a:xfrm>
            <a:off x="547599" y="3228511"/>
            <a:ext cx="2300700" cy="9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dirty="0"/>
              <a:t>Define your goal . Different objective have different prompt</a:t>
            </a:r>
            <a:endParaRPr dirty="0"/>
          </a:p>
        </p:txBody>
      </p:sp>
      <p:sp>
        <p:nvSpPr>
          <p:cNvPr id="626" name="Google Shape;626;p45"/>
          <p:cNvSpPr txBox="1">
            <a:spLocks noGrp="1"/>
          </p:cNvSpPr>
          <p:nvPr>
            <p:ph type="subTitle" idx="5"/>
          </p:nvPr>
        </p:nvSpPr>
        <p:spPr>
          <a:xfrm>
            <a:off x="3421650" y="3228511"/>
            <a:ext cx="2300700" cy="9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dirty="0"/>
              <a:t>Specificity is Key. Provide more detail</a:t>
            </a:r>
            <a:endParaRPr dirty="0"/>
          </a:p>
        </p:txBody>
      </p:sp>
      <p:sp>
        <p:nvSpPr>
          <p:cNvPr id="627" name="Google Shape;627;p45"/>
          <p:cNvSpPr txBox="1">
            <a:spLocks noGrp="1"/>
          </p:cNvSpPr>
          <p:nvPr>
            <p:ph type="subTitle" idx="6"/>
          </p:nvPr>
        </p:nvSpPr>
        <p:spPr>
          <a:xfrm>
            <a:off x="6317082" y="3228511"/>
            <a:ext cx="2300700" cy="9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dirty="0"/>
              <a:t>Avoid ambiguity. Be clear and concise</a:t>
            </a:r>
            <a:endParaRPr dirty="0"/>
          </a:p>
        </p:txBody>
      </p:sp>
      <p:grpSp>
        <p:nvGrpSpPr>
          <p:cNvPr id="628" name="Google Shape;628;p45"/>
          <p:cNvGrpSpPr/>
          <p:nvPr/>
        </p:nvGrpSpPr>
        <p:grpSpPr>
          <a:xfrm>
            <a:off x="1236038" y="2047745"/>
            <a:ext cx="923822" cy="747336"/>
            <a:chOff x="1235475" y="770625"/>
            <a:chExt cx="5135200" cy="4154175"/>
          </a:xfrm>
        </p:grpSpPr>
        <p:sp>
          <p:nvSpPr>
            <p:cNvPr id="629" name="Google Shape;629;p45"/>
            <p:cNvSpPr/>
            <p:nvPr/>
          </p:nvSpPr>
          <p:spPr>
            <a:xfrm>
              <a:off x="1235475" y="770625"/>
              <a:ext cx="5135200" cy="3930725"/>
            </a:xfrm>
            <a:custGeom>
              <a:avLst/>
              <a:gdLst/>
              <a:ahLst/>
              <a:cxnLst/>
              <a:rect l="l" t="t" r="r" b="b"/>
              <a:pathLst>
                <a:path w="205408" h="157229" extrusionOk="0">
                  <a:moveTo>
                    <a:pt x="196535" y="82268"/>
                  </a:moveTo>
                  <a:cubicBezTo>
                    <a:pt x="192457" y="82268"/>
                    <a:pt x="189000" y="85171"/>
                    <a:pt x="188249" y="89183"/>
                  </a:cubicBezTo>
                  <a:cubicBezTo>
                    <a:pt x="187532" y="93163"/>
                    <a:pt x="189750" y="97110"/>
                    <a:pt x="193534" y="98545"/>
                  </a:cubicBezTo>
                  <a:cubicBezTo>
                    <a:pt x="191642" y="105428"/>
                    <a:pt x="185053" y="109930"/>
                    <a:pt x="177974" y="109212"/>
                  </a:cubicBezTo>
                  <a:cubicBezTo>
                    <a:pt x="170863" y="108527"/>
                    <a:pt x="165285" y="102851"/>
                    <a:pt x="164730" y="95740"/>
                  </a:cubicBezTo>
                  <a:cubicBezTo>
                    <a:pt x="166166" y="92967"/>
                    <a:pt x="167079" y="89966"/>
                    <a:pt x="167438" y="86867"/>
                  </a:cubicBezTo>
                  <a:cubicBezTo>
                    <a:pt x="171972" y="85563"/>
                    <a:pt x="174549" y="80800"/>
                    <a:pt x="173146" y="76299"/>
                  </a:cubicBezTo>
                  <a:cubicBezTo>
                    <a:pt x="171744" y="71764"/>
                    <a:pt x="166916" y="69318"/>
                    <a:pt x="162447" y="70818"/>
                  </a:cubicBezTo>
                  <a:lnTo>
                    <a:pt x="179572" y="53726"/>
                  </a:lnTo>
                  <a:cubicBezTo>
                    <a:pt x="180257" y="53008"/>
                    <a:pt x="180453" y="51964"/>
                    <a:pt x="180094" y="51051"/>
                  </a:cubicBezTo>
                  <a:cubicBezTo>
                    <a:pt x="179997" y="50855"/>
                    <a:pt x="179899" y="50659"/>
                    <a:pt x="179768" y="50496"/>
                  </a:cubicBezTo>
                  <a:lnTo>
                    <a:pt x="179768" y="50496"/>
                  </a:lnTo>
                  <a:lnTo>
                    <a:pt x="141766" y="947"/>
                  </a:lnTo>
                  <a:cubicBezTo>
                    <a:pt x="141309" y="360"/>
                    <a:pt x="140592" y="1"/>
                    <a:pt x="139809" y="1"/>
                  </a:cubicBezTo>
                  <a:lnTo>
                    <a:pt x="40710" y="1"/>
                  </a:lnTo>
                  <a:cubicBezTo>
                    <a:pt x="39927" y="1"/>
                    <a:pt x="39209" y="360"/>
                    <a:pt x="38752" y="947"/>
                  </a:cubicBezTo>
                  <a:lnTo>
                    <a:pt x="750" y="50496"/>
                  </a:lnTo>
                  <a:lnTo>
                    <a:pt x="750" y="50496"/>
                  </a:lnTo>
                  <a:cubicBezTo>
                    <a:pt x="0" y="51475"/>
                    <a:pt x="98" y="52845"/>
                    <a:pt x="946" y="53726"/>
                  </a:cubicBezTo>
                  <a:lnTo>
                    <a:pt x="88530" y="141277"/>
                  </a:lnTo>
                  <a:cubicBezTo>
                    <a:pt x="89737" y="142484"/>
                    <a:pt x="91792" y="142126"/>
                    <a:pt x="92477" y="140560"/>
                  </a:cubicBezTo>
                  <a:lnTo>
                    <a:pt x="92575" y="140364"/>
                  </a:lnTo>
                  <a:lnTo>
                    <a:pt x="94663" y="150509"/>
                  </a:lnTo>
                  <a:cubicBezTo>
                    <a:pt x="95478" y="154423"/>
                    <a:pt x="98904" y="157229"/>
                    <a:pt x="102883" y="157229"/>
                  </a:cubicBezTo>
                  <a:lnTo>
                    <a:pt x="179736" y="157229"/>
                  </a:lnTo>
                  <a:cubicBezTo>
                    <a:pt x="183715" y="157229"/>
                    <a:pt x="187173" y="154423"/>
                    <a:pt x="187988" y="150509"/>
                  </a:cubicBezTo>
                  <a:lnTo>
                    <a:pt x="198590" y="98839"/>
                  </a:lnTo>
                  <a:cubicBezTo>
                    <a:pt x="202700" y="97795"/>
                    <a:pt x="205407" y="93881"/>
                    <a:pt x="204885" y="89640"/>
                  </a:cubicBezTo>
                  <a:cubicBezTo>
                    <a:pt x="204364" y="85432"/>
                    <a:pt x="200775" y="82268"/>
                    <a:pt x="196535" y="82268"/>
                  </a:cubicBezTo>
                  <a:close/>
                  <a:moveTo>
                    <a:pt x="165187" y="75255"/>
                  </a:moveTo>
                  <a:cubicBezTo>
                    <a:pt x="168319" y="75255"/>
                    <a:pt x="169884" y="79039"/>
                    <a:pt x="167666" y="81257"/>
                  </a:cubicBezTo>
                  <a:cubicBezTo>
                    <a:pt x="165448" y="83475"/>
                    <a:pt x="161664" y="81909"/>
                    <a:pt x="161664" y="78778"/>
                  </a:cubicBezTo>
                  <a:cubicBezTo>
                    <a:pt x="161664" y="76821"/>
                    <a:pt x="163230" y="75255"/>
                    <a:pt x="165187" y="75255"/>
                  </a:cubicBezTo>
                  <a:close/>
                  <a:moveTo>
                    <a:pt x="162512" y="86737"/>
                  </a:moveTo>
                  <a:cubicBezTo>
                    <a:pt x="160457" y="101677"/>
                    <a:pt x="143984" y="109864"/>
                    <a:pt x="130838" y="102427"/>
                  </a:cubicBezTo>
                  <a:lnTo>
                    <a:pt x="157228" y="76038"/>
                  </a:lnTo>
                  <a:cubicBezTo>
                    <a:pt x="155695" y="80441"/>
                    <a:pt x="158076" y="85269"/>
                    <a:pt x="162512" y="86737"/>
                  </a:cubicBezTo>
                  <a:close/>
                  <a:moveTo>
                    <a:pt x="126826" y="99524"/>
                  </a:moveTo>
                  <a:cubicBezTo>
                    <a:pt x="123173" y="96164"/>
                    <a:pt x="120824" y="91663"/>
                    <a:pt x="120139" y="86737"/>
                  </a:cubicBezTo>
                  <a:cubicBezTo>
                    <a:pt x="126141" y="84747"/>
                    <a:pt x="127870" y="77049"/>
                    <a:pt x="123271" y="72678"/>
                  </a:cubicBezTo>
                  <a:lnTo>
                    <a:pt x="131556" y="54443"/>
                  </a:lnTo>
                  <a:lnTo>
                    <a:pt x="171907" y="54443"/>
                  </a:lnTo>
                  <a:close/>
                  <a:moveTo>
                    <a:pt x="117497" y="82268"/>
                  </a:moveTo>
                  <a:cubicBezTo>
                    <a:pt x="114333" y="82268"/>
                    <a:pt x="112767" y="78484"/>
                    <a:pt x="114985" y="76266"/>
                  </a:cubicBezTo>
                  <a:cubicBezTo>
                    <a:pt x="117203" y="74080"/>
                    <a:pt x="120987" y="75646"/>
                    <a:pt x="120987" y="78778"/>
                  </a:cubicBezTo>
                  <a:cubicBezTo>
                    <a:pt x="120987" y="80702"/>
                    <a:pt x="119421" y="82268"/>
                    <a:pt x="117497" y="82268"/>
                  </a:cubicBezTo>
                  <a:close/>
                  <a:moveTo>
                    <a:pt x="141179" y="8221"/>
                  </a:moveTo>
                  <a:lnTo>
                    <a:pt x="172853" y="49550"/>
                  </a:lnTo>
                  <a:lnTo>
                    <a:pt x="132959" y="49550"/>
                  </a:lnTo>
                  <a:close/>
                  <a:moveTo>
                    <a:pt x="136840" y="4894"/>
                  </a:moveTo>
                  <a:lnTo>
                    <a:pt x="128620" y="46354"/>
                  </a:lnTo>
                  <a:lnTo>
                    <a:pt x="95348" y="4894"/>
                  </a:lnTo>
                  <a:close/>
                  <a:moveTo>
                    <a:pt x="124869" y="49550"/>
                  </a:moveTo>
                  <a:lnTo>
                    <a:pt x="55650" y="49550"/>
                  </a:lnTo>
                  <a:lnTo>
                    <a:pt x="90259" y="6362"/>
                  </a:lnTo>
                  <a:close/>
                  <a:moveTo>
                    <a:pt x="85171" y="4894"/>
                  </a:moveTo>
                  <a:lnTo>
                    <a:pt x="51931" y="46354"/>
                  </a:lnTo>
                  <a:lnTo>
                    <a:pt x="43678" y="4894"/>
                  </a:lnTo>
                  <a:close/>
                  <a:moveTo>
                    <a:pt x="39340" y="8221"/>
                  </a:moveTo>
                  <a:lnTo>
                    <a:pt x="47560" y="49550"/>
                  </a:lnTo>
                  <a:lnTo>
                    <a:pt x="7666" y="49550"/>
                  </a:lnTo>
                  <a:close/>
                  <a:moveTo>
                    <a:pt x="8612" y="54443"/>
                  </a:moveTo>
                  <a:lnTo>
                    <a:pt x="48963" y="54443"/>
                  </a:lnTo>
                  <a:lnTo>
                    <a:pt x="82463" y="128295"/>
                  </a:lnTo>
                  <a:close/>
                  <a:moveTo>
                    <a:pt x="90259" y="133612"/>
                  </a:moveTo>
                  <a:lnTo>
                    <a:pt x="54345" y="54443"/>
                  </a:lnTo>
                  <a:lnTo>
                    <a:pt x="126174" y="54443"/>
                  </a:lnTo>
                  <a:lnTo>
                    <a:pt x="118900" y="70492"/>
                  </a:lnTo>
                  <a:cubicBezTo>
                    <a:pt x="114496" y="69709"/>
                    <a:pt x="110255" y="72547"/>
                    <a:pt x="109277" y="76918"/>
                  </a:cubicBezTo>
                  <a:cubicBezTo>
                    <a:pt x="108298" y="81289"/>
                    <a:pt x="110908" y="85661"/>
                    <a:pt x="115213" y="86867"/>
                  </a:cubicBezTo>
                  <a:cubicBezTo>
                    <a:pt x="115572" y="89934"/>
                    <a:pt x="116486" y="92935"/>
                    <a:pt x="117888" y="95707"/>
                  </a:cubicBezTo>
                  <a:cubicBezTo>
                    <a:pt x="117366" y="102819"/>
                    <a:pt x="111788" y="108527"/>
                    <a:pt x="104677" y="109212"/>
                  </a:cubicBezTo>
                  <a:cubicBezTo>
                    <a:pt x="97599" y="109930"/>
                    <a:pt x="91010" y="105428"/>
                    <a:pt x="89085" y="98545"/>
                  </a:cubicBezTo>
                  <a:cubicBezTo>
                    <a:pt x="92967" y="97077"/>
                    <a:pt x="95217" y="93000"/>
                    <a:pt x="94337" y="88923"/>
                  </a:cubicBezTo>
                  <a:cubicBezTo>
                    <a:pt x="93456" y="84878"/>
                    <a:pt x="89770" y="82040"/>
                    <a:pt x="85627" y="82301"/>
                  </a:cubicBezTo>
                  <a:cubicBezTo>
                    <a:pt x="81485" y="82529"/>
                    <a:pt x="78125" y="85758"/>
                    <a:pt x="77733" y="89901"/>
                  </a:cubicBezTo>
                  <a:cubicBezTo>
                    <a:pt x="77342" y="94011"/>
                    <a:pt x="80049" y="97828"/>
                    <a:pt x="84061" y="98839"/>
                  </a:cubicBezTo>
                  <a:lnTo>
                    <a:pt x="90912" y="132209"/>
                  </a:lnTo>
                  <a:close/>
                  <a:moveTo>
                    <a:pt x="86117" y="94207"/>
                  </a:moveTo>
                  <a:cubicBezTo>
                    <a:pt x="82985" y="94207"/>
                    <a:pt x="81419" y="90423"/>
                    <a:pt x="83637" y="88205"/>
                  </a:cubicBezTo>
                  <a:cubicBezTo>
                    <a:pt x="85856" y="85987"/>
                    <a:pt x="89639" y="87552"/>
                    <a:pt x="89639" y="90684"/>
                  </a:cubicBezTo>
                  <a:cubicBezTo>
                    <a:pt x="89639" y="92641"/>
                    <a:pt x="88041" y="94207"/>
                    <a:pt x="86117" y="94207"/>
                  </a:cubicBezTo>
                  <a:close/>
                  <a:moveTo>
                    <a:pt x="183193" y="149530"/>
                  </a:moveTo>
                  <a:cubicBezTo>
                    <a:pt x="182834" y="151161"/>
                    <a:pt x="181399" y="152336"/>
                    <a:pt x="179736" y="152336"/>
                  </a:cubicBezTo>
                  <a:lnTo>
                    <a:pt x="102916" y="152336"/>
                  </a:lnTo>
                  <a:cubicBezTo>
                    <a:pt x="101220" y="152336"/>
                    <a:pt x="99784" y="151161"/>
                    <a:pt x="99458" y="149530"/>
                  </a:cubicBezTo>
                  <a:lnTo>
                    <a:pt x="98610" y="145290"/>
                  </a:lnTo>
                  <a:lnTo>
                    <a:pt x="184041" y="145290"/>
                  </a:lnTo>
                  <a:close/>
                  <a:moveTo>
                    <a:pt x="185053" y="140397"/>
                  </a:moveTo>
                  <a:lnTo>
                    <a:pt x="97599" y="140397"/>
                  </a:lnTo>
                  <a:lnTo>
                    <a:pt x="91401" y="110191"/>
                  </a:lnTo>
                  <a:cubicBezTo>
                    <a:pt x="101905" y="118215"/>
                    <a:pt x="117203" y="113681"/>
                    <a:pt x="121672" y="101253"/>
                  </a:cubicBezTo>
                  <a:cubicBezTo>
                    <a:pt x="132111" y="113029"/>
                    <a:pt x="150508" y="113029"/>
                    <a:pt x="160947" y="101253"/>
                  </a:cubicBezTo>
                  <a:cubicBezTo>
                    <a:pt x="165448" y="113714"/>
                    <a:pt x="180747" y="118183"/>
                    <a:pt x="191250" y="110191"/>
                  </a:cubicBezTo>
                  <a:close/>
                  <a:moveTo>
                    <a:pt x="196535" y="94207"/>
                  </a:moveTo>
                  <a:cubicBezTo>
                    <a:pt x="193403" y="94207"/>
                    <a:pt x="191838" y="90423"/>
                    <a:pt x="194056" y="88205"/>
                  </a:cubicBezTo>
                  <a:cubicBezTo>
                    <a:pt x="196241" y="85987"/>
                    <a:pt x="200025" y="87552"/>
                    <a:pt x="200058" y="90684"/>
                  </a:cubicBezTo>
                  <a:cubicBezTo>
                    <a:pt x="200025" y="92641"/>
                    <a:pt x="198459" y="94207"/>
                    <a:pt x="196535" y="9420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3774100" y="4802450"/>
              <a:ext cx="1988200" cy="122350"/>
            </a:xfrm>
            <a:custGeom>
              <a:avLst/>
              <a:gdLst/>
              <a:ahLst/>
              <a:cxnLst/>
              <a:rect l="l" t="t" r="r" b="b"/>
              <a:pathLst>
                <a:path w="79528" h="4894" extrusionOk="0">
                  <a:moveTo>
                    <a:pt x="77081" y="0"/>
                  </a:moveTo>
                  <a:lnTo>
                    <a:pt x="2447" y="0"/>
                  </a:lnTo>
                  <a:cubicBezTo>
                    <a:pt x="1110" y="0"/>
                    <a:pt x="1" y="1109"/>
                    <a:pt x="1" y="2447"/>
                  </a:cubicBezTo>
                  <a:cubicBezTo>
                    <a:pt x="1" y="3817"/>
                    <a:pt x="1110" y="4893"/>
                    <a:pt x="2447" y="4893"/>
                  </a:cubicBezTo>
                  <a:lnTo>
                    <a:pt x="77081" y="4893"/>
                  </a:lnTo>
                  <a:cubicBezTo>
                    <a:pt x="78452" y="4893"/>
                    <a:pt x="79528" y="3817"/>
                    <a:pt x="79528" y="2447"/>
                  </a:cubicBezTo>
                  <a:cubicBezTo>
                    <a:pt x="79528" y="1109"/>
                    <a:pt x="78452" y="0"/>
                    <a:pt x="77081" y="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5"/>
          <p:cNvGrpSpPr/>
          <p:nvPr/>
        </p:nvGrpSpPr>
        <p:grpSpPr>
          <a:xfrm>
            <a:off x="7091035" y="1958235"/>
            <a:ext cx="752793" cy="926356"/>
            <a:chOff x="1697025" y="278875"/>
            <a:chExt cx="4205550" cy="5175175"/>
          </a:xfrm>
        </p:grpSpPr>
        <p:sp>
          <p:nvSpPr>
            <p:cNvPr id="632" name="Google Shape;632;p45"/>
            <p:cNvSpPr/>
            <p:nvPr/>
          </p:nvSpPr>
          <p:spPr>
            <a:xfrm>
              <a:off x="3650150" y="5192250"/>
              <a:ext cx="262625" cy="261800"/>
            </a:xfrm>
            <a:custGeom>
              <a:avLst/>
              <a:gdLst/>
              <a:ahLst/>
              <a:cxnLst/>
              <a:rect l="l" t="t" r="r" b="b"/>
              <a:pathLst>
                <a:path w="10505" h="10472" extrusionOk="0">
                  <a:moveTo>
                    <a:pt x="6003" y="1"/>
                  </a:moveTo>
                  <a:cubicBezTo>
                    <a:pt x="1990" y="1"/>
                    <a:pt x="1" y="4828"/>
                    <a:pt x="2838" y="7666"/>
                  </a:cubicBezTo>
                  <a:cubicBezTo>
                    <a:pt x="5644" y="10472"/>
                    <a:pt x="10504" y="8482"/>
                    <a:pt x="10504" y="4502"/>
                  </a:cubicBezTo>
                  <a:cubicBezTo>
                    <a:pt x="10471" y="2023"/>
                    <a:pt x="8482" y="1"/>
                    <a:pt x="6003" y="1"/>
                  </a:cubicBezTo>
                  <a:close/>
                  <a:moveTo>
                    <a:pt x="6003" y="4894"/>
                  </a:moveTo>
                  <a:cubicBezTo>
                    <a:pt x="5644" y="4894"/>
                    <a:pt x="5448" y="4470"/>
                    <a:pt x="5709" y="4209"/>
                  </a:cubicBezTo>
                  <a:cubicBezTo>
                    <a:pt x="5970" y="3948"/>
                    <a:pt x="6427" y="4111"/>
                    <a:pt x="6427" y="4502"/>
                  </a:cubicBezTo>
                  <a:cubicBezTo>
                    <a:pt x="6427" y="4698"/>
                    <a:pt x="6231" y="4894"/>
                    <a:pt x="6003" y="4894"/>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3045875" y="5010400"/>
              <a:ext cx="122350" cy="406150"/>
            </a:xfrm>
            <a:custGeom>
              <a:avLst/>
              <a:gdLst/>
              <a:ahLst/>
              <a:cxnLst/>
              <a:rect l="l" t="t" r="r" b="b"/>
              <a:pathLst>
                <a:path w="4894" h="16246" extrusionOk="0">
                  <a:moveTo>
                    <a:pt x="0" y="2447"/>
                  </a:moveTo>
                  <a:lnTo>
                    <a:pt x="0" y="13799"/>
                  </a:lnTo>
                  <a:cubicBezTo>
                    <a:pt x="0" y="15136"/>
                    <a:pt x="1109" y="16245"/>
                    <a:pt x="2447" y="16245"/>
                  </a:cubicBezTo>
                  <a:cubicBezTo>
                    <a:pt x="3784" y="16245"/>
                    <a:pt x="4893" y="15136"/>
                    <a:pt x="4893" y="13799"/>
                  </a:cubicBezTo>
                  <a:lnTo>
                    <a:pt x="4893" y="2447"/>
                  </a:lnTo>
                  <a:cubicBezTo>
                    <a:pt x="4893" y="1110"/>
                    <a:pt x="3784" y="0"/>
                    <a:pt x="2447" y="0"/>
                  </a:cubicBezTo>
                  <a:cubicBezTo>
                    <a:pt x="1109" y="0"/>
                    <a:pt x="0" y="1110"/>
                    <a:pt x="0" y="244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4391425" y="5030775"/>
              <a:ext cx="122350" cy="385775"/>
            </a:xfrm>
            <a:custGeom>
              <a:avLst/>
              <a:gdLst/>
              <a:ahLst/>
              <a:cxnLst/>
              <a:rect l="l" t="t" r="r" b="b"/>
              <a:pathLst>
                <a:path w="4894" h="15431" extrusionOk="0">
                  <a:moveTo>
                    <a:pt x="4894" y="12984"/>
                  </a:moveTo>
                  <a:lnTo>
                    <a:pt x="4894" y="2447"/>
                  </a:lnTo>
                  <a:cubicBezTo>
                    <a:pt x="4894" y="1110"/>
                    <a:pt x="3785" y="1"/>
                    <a:pt x="2447" y="1"/>
                  </a:cubicBezTo>
                  <a:cubicBezTo>
                    <a:pt x="1110" y="1"/>
                    <a:pt x="1" y="1110"/>
                    <a:pt x="1" y="2447"/>
                  </a:cubicBezTo>
                  <a:lnTo>
                    <a:pt x="1" y="12984"/>
                  </a:lnTo>
                  <a:cubicBezTo>
                    <a:pt x="1" y="14321"/>
                    <a:pt x="1110" y="15430"/>
                    <a:pt x="2447" y="15430"/>
                  </a:cubicBezTo>
                  <a:cubicBezTo>
                    <a:pt x="3785" y="15430"/>
                    <a:pt x="4894" y="14321"/>
                    <a:pt x="4894" y="12984"/>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3650150" y="4866050"/>
              <a:ext cx="262625" cy="261800"/>
            </a:xfrm>
            <a:custGeom>
              <a:avLst/>
              <a:gdLst/>
              <a:ahLst/>
              <a:cxnLst/>
              <a:rect l="l" t="t" r="r" b="b"/>
              <a:pathLst>
                <a:path w="10505" h="10472" extrusionOk="0">
                  <a:moveTo>
                    <a:pt x="6003" y="1"/>
                  </a:moveTo>
                  <a:cubicBezTo>
                    <a:pt x="1990" y="1"/>
                    <a:pt x="1" y="4828"/>
                    <a:pt x="2838" y="7666"/>
                  </a:cubicBezTo>
                  <a:cubicBezTo>
                    <a:pt x="5644" y="10472"/>
                    <a:pt x="10504" y="8482"/>
                    <a:pt x="10504" y="4502"/>
                  </a:cubicBezTo>
                  <a:cubicBezTo>
                    <a:pt x="10471" y="2023"/>
                    <a:pt x="8482" y="1"/>
                    <a:pt x="6003" y="1"/>
                  </a:cubicBezTo>
                  <a:close/>
                  <a:moveTo>
                    <a:pt x="6003" y="4894"/>
                  </a:moveTo>
                  <a:cubicBezTo>
                    <a:pt x="5644" y="4894"/>
                    <a:pt x="5448" y="4470"/>
                    <a:pt x="5709" y="4209"/>
                  </a:cubicBezTo>
                  <a:cubicBezTo>
                    <a:pt x="5970" y="3948"/>
                    <a:pt x="6427" y="4111"/>
                    <a:pt x="6427" y="4502"/>
                  </a:cubicBezTo>
                  <a:cubicBezTo>
                    <a:pt x="6427" y="4698"/>
                    <a:pt x="6231" y="4894"/>
                    <a:pt x="6003" y="4894"/>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5024250" y="1166975"/>
              <a:ext cx="608400" cy="1263225"/>
            </a:xfrm>
            <a:custGeom>
              <a:avLst/>
              <a:gdLst/>
              <a:ahLst/>
              <a:cxnLst/>
              <a:rect l="l" t="t" r="r" b="b"/>
              <a:pathLst>
                <a:path w="24336" h="50529" extrusionOk="0">
                  <a:moveTo>
                    <a:pt x="327" y="6328"/>
                  </a:moveTo>
                  <a:cubicBezTo>
                    <a:pt x="1" y="8449"/>
                    <a:pt x="719" y="10601"/>
                    <a:pt x="2252" y="12102"/>
                  </a:cubicBezTo>
                  <a:cubicBezTo>
                    <a:pt x="11418" y="21072"/>
                    <a:pt x="14974" y="34284"/>
                    <a:pt x="11548" y="46614"/>
                  </a:cubicBezTo>
                  <a:cubicBezTo>
                    <a:pt x="10929" y="47788"/>
                    <a:pt x="11353" y="49256"/>
                    <a:pt x="12527" y="49876"/>
                  </a:cubicBezTo>
                  <a:cubicBezTo>
                    <a:pt x="13669" y="50528"/>
                    <a:pt x="15137" y="50137"/>
                    <a:pt x="15822" y="48995"/>
                  </a:cubicBezTo>
                  <a:cubicBezTo>
                    <a:pt x="24335" y="34414"/>
                    <a:pt x="22802" y="16082"/>
                    <a:pt x="11972" y="3099"/>
                  </a:cubicBezTo>
                  <a:cubicBezTo>
                    <a:pt x="9983" y="685"/>
                    <a:pt x="6590" y="0"/>
                    <a:pt x="3818" y="1435"/>
                  </a:cubicBezTo>
                  <a:cubicBezTo>
                    <a:pt x="1926" y="2414"/>
                    <a:pt x="621" y="4208"/>
                    <a:pt x="327" y="6328"/>
                  </a:cubicBezTo>
                  <a:close/>
                  <a:moveTo>
                    <a:pt x="5155" y="7046"/>
                  </a:moveTo>
                  <a:cubicBezTo>
                    <a:pt x="5220" y="6491"/>
                    <a:pt x="5579" y="6035"/>
                    <a:pt x="6068" y="5774"/>
                  </a:cubicBezTo>
                  <a:cubicBezTo>
                    <a:pt x="6297" y="5643"/>
                    <a:pt x="6590" y="5578"/>
                    <a:pt x="6851" y="5578"/>
                  </a:cubicBezTo>
                  <a:cubicBezTo>
                    <a:pt x="7373" y="5578"/>
                    <a:pt x="7895" y="5839"/>
                    <a:pt x="8221" y="6230"/>
                  </a:cubicBezTo>
                  <a:cubicBezTo>
                    <a:pt x="13049" y="12037"/>
                    <a:pt x="15919" y="19246"/>
                    <a:pt x="16344" y="26781"/>
                  </a:cubicBezTo>
                  <a:cubicBezTo>
                    <a:pt x="14452" y="19866"/>
                    <a:pt x="10798" y="13603"/>
                    <a:pt x="5677" y="8612"/>
                  </a:cubicBezTo>
                  <a:cubicBezTo>
                    <a:pt x="5253" y="8220"/>
                    <a:pt x="5057" y="7633"/>
                    <a:pt x="5155" y="7046"/>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5223250" y="2478275"/>
              <a:ext cx="146000" cy="144375"/>
            </a:xfrm>
            <a:custGeom>
              <a:avLst/>
              <a:gdLst/>
              <a:ahLst/>
              <a:cxnLst/>
              <a:rect l="l" t="t" r="r" b="b"/>
              <a:pathLst>
                <a:path w="5840" h="5775" extrusionOk="0">
                  <a:moveTo>
                    <a:pt x="2773" y="66"/>
                  </a:moveTo>
                  <a:cubicBezTo>
                    <a:pt x="1207" y="131"/>
                    <a:pt x="0" y="1436"/>
                    <a:pt x="33" y="2969"/>
                  </a:cubicBezTo>
                  <a:cubicBezTo>
                    <a:pt x="65" y="4535"/>
                    <a:pt x="1338" y="5774"/>
                    <a:pt x="2871" y="5774"/>
                  </a:cubicBezTo>
                  <a:cubicBezTo>
                    <a:pt x="2936" y="5774"/>
                    <a:pt x="2969" y="5774"/>
                    <a:pt x="3001" y="5774"/>
                  </a:cubicBezTo>
                  <a:cubicBezTo>
                    <a:pt x="4600" y="5742"/>
                    <a:pt x="5839" y="4404"/>
                    <a:pt x="5774" y="2806"/>
                  </a:cubicBezTo>
                  <a:cubicBezTo>
                    <a:pt x="5709" y="1208"/>
                    <a:pt x="4339" y="1"/>
                    <a:pt x="2773" y="66"/>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3846675" y="1745975"/>
              <a:ext cx="1024300" cy="1078100"/>
            </a:xfrm>
            <a:custGeom>
              <a:avLst/>
              <a:gdLst/>
              <a:ahLst/>
              <a:cxnLst/>
              <a:rect l="l" t="t" r="r" b="b"/>
              <a:pathLst>
                <a:path w="40972" h="43124" extrusionOk="0">
                  <a:moveTo>
                    <a:pt x="4339" y="42765"/>
                  </a:moveTo>
                  <a:cubicBezTo>
                    <a:pt x="6036" y="42993"/>
                    <a:pt x="7732" y="43124"/>
                    <a:pt x="9428" y="43091"/>
                  </a:cubicBezTo>
                  <a:cubicBezTo>
                    <a:pt x="15397" y="43091"/>
                    <a:pt x="25216" y="41884"/>
                    <a:pt x="31610" y="34708"/>
                  </a:cubicBezTo>
                  <a:cubicBezTo>
                    <a:pt x="40971" y="24237"/>
                    <a:pt x="38819" y="5513"/>
                    <a:pt x="38721" y="4697"/>
                  </a:cubicBezTo>
                  <a:cubicBezTo>
                    <a:pt x="38590" y="3621"/>
                    <a:pt x="37742" y="2740"/>
                    <a:pt x="36666" y="2577"/>
                  </a:cubicBezTo>
                  <a:cubicBezTo>
                    <a:pt x="35948" y="2479"/>
                    <a:pt x="18888" y="0"/>
                    <a:pt x="9363" y="10634"/>
                  </a:cubicBezTo>
                  <a:cubicBezTo>
                    <a:pt x="1" y="21138"/>
                    <a:pt x="2186" y="39862"/>
                    <a:pt x="2284" y="40644"/>
                  </a:cubicBezTo>
                  <a:cubicBezTo>
                    <a:pt x="2415" y="41754"/>
                    <a:pt x="3263" y="42602"/>
                    <a:pt x="4339" y="42765"/>
                  </a:cubicBezTo>
                  <a:close/>
                  <a:moveTo>
                    <a:pt x="13016" y="13896"/>
                  </a:moveTo>
                  <a:cubicBezTo>
                    <a:pt x="19116" y="7111"/>
                    <a:pt x="29685" y="6981"/>
                    <a:pt x="34023" y="7242"/>
                  </a:cubicBezTo>
                  <a:cubicBezTo>
                    <a:pt x="34284" y="12004"/>
                    <a:pt x="34284" y="24367"/>
                    <a:pt x="27956" y="31446"/>
                  </a:cubicBezTo>
                  <a:cubicBezTo>
                    <a:pt x="21889" y="38263"/>
                    <a:pt x="11287" y="38394"/>
                    <a:pt x="6982" y="38133"/>
                  </a:cubicBezTo>
                  <a:cubicBezTo>
                    <a:pt x="6721" y="33338"/>
                    <a:pt x="6721" y="20975"/>
                    <a:pt x="13016" y="13896"/>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2729450" y="1745975"/>
              <a:ext cx="1024300" cy="1078100"/>
            </a:xfrm>
            <a:custGeom>
              <a:avLst/>
              <a:gdLst/>
              <a:ahLst/>
              <a:cxnLst/>
              <a:rect l="l" t="t" r="r" b="b"/>
              <a:pathLst>
                <a:path w="40972" h="43124" extrusionOk="0">
                  <a:moveTo>
                    <a:pt x="38688" y="40644"/>
                  </a:moveTo>
                  <a:cubicBezTo>
                    <a:pt x="38786" y="39862"/>
                    <a:pt x="40971" y="21138"/>
                    <a:pt x="31609" y="10634"/>
                  </a:cubicBezTo>
                  <a:cubicBezTo>
                    <a:pt x="22084" y="0"/>
                    <a:pt x="5024" y="2479"/>
                    <a:pt x="4307" y="2577"/>
                  </a:cubicBezTo>
                  <a:cubicBezTo>
                    <a:pt x="3230" y="2740"/>
                    <a:pt x="2382" y="3621"/>
                    <a:pt x="2251" y="4697"/>
                  </a:cubicBezTo>
                  <a:cubicBezTo>
                    <a:pt x="2154" y="5513"/>
                    <a:pt x="1" y="24237"/>
                    <a:pt x="9363" y="34708"/>
                  </a:cubicBezTo>
                  <a:cubicBezTo>
                    <a:pt x="15756" y="41884"/>
                    <a:pt x="25575" y="43091"/>
                    <a:pt x="31544" y="43091"/>
                  </a:cubicBezTo>
                  <a:cubicBezTo>
                    <a:pt x="33240" y="43124"/>
                    <a:pt x="34937" y="42993"/>
                    <a:pt x="36633" y="42765"/>
                  </a:cubicBezTo>
                  <a:cubicBezTo>
                    <a:pt x="37709" y="42602"/>
                    <a:pt x="38557" y="41754"/>
                    <a:pt x="38688" y="40644"/>
                  </a:cubicBezTo>
                  <a:close/>
                  <a:moveTo>
                    <a:pt x="33991" y="38133"/>
                  </a:moveTo>
                  <a:cubicBezTo>
                    <a:pt x="29685" y="38394"/>
                    <a:pt x="19083" y="38263"/>
                    <a:pt x="13016" y="31446"/>
                  </a:cubicBezTo>
                  <a:cubicBezTo>
                    <a:pt x="6720" y="24400"/>
                    <a:pt x="6720" y="12004"/>
                    <a:pt x="6981" y="7242"/>
                  </a:cubicBezTo>
                  <a:cubicBezTo>
                    <a:pt x="11287" y="6981"/>
                    <a:pt x="21856" y="7111"/>
                    <a:pt x="27956" y="13896"/>
                  </a:cubicBezTo>
                  <a:cubicBezTo>
                    <a:pt x="34252" y="20975"/>
                    <a:pt x="34252" y="33338"/>
                    <a:pt x="33991" y="3810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3662375" y="3388375"/>
              <a:ext cx="275675" cy="122350"/>
            </a:xfrm>
            <a:custGeom>
              <a:avLst/>
              <a:gdLst/>
              <a:ahLst/>
              <a:cxnLst/>
              <a:rect l="l" t="t" r="r" b="b"/>
              <a:pathLst>
                <a:path w="11027" h="4894" extrusionOk="0">
                  <a:moveTo>
                    <a:pt x="8580" y="4894"/>
                  </a:moveTo>
                  <a:cubicBezTo>
                    <a:pt x="9917" y="4894"/>
                    <a:pt x="11026" y="3784"/>
                    <a:pt x="11026" y="2447"/>
                  </a:cubicBezTo>
                  <a:cubicBezTo>
                    <a:pt x="11026" y="1077"/>
                    <a:pt x="9917" y="1"/>
                    <a:pt x="8580" y="1"/>
                  </a:cubicBezTo>
                  <a:lnTo>
                    <a:pt x="2447" y="1"/>
                  </a:lnTo>
                  <a:cubicBezTo>
                    <a:pt x="1110" y="1"/>
                    <a:pt x="1" y="1077"/>
                    <a:pt x="1" y="2447"/>
                  </a:cubicBezTo>
                  <a:cubicBezTo>
                    <a:pt x="1" y="3784"/>
                    <a:pt x="1110" y="4894"/>
                    <a:pt x="2447" y="4894"/>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3047500" y="1099275"/>
              <a:ext cx="486050" cy="322975"/>
            </a:xfrm>
            <a:custGeom>
              <a:avLst/>
              <a:gdLst/>
              <a:ahLst/>
              <a:cxnLst/>
              <a:rect l="l" t="t" r="r" b="b"/>
              <a:pathLst>
                <a:path w="19442" h="12919" extrusionOk="0">
                  <a:moveTo>
                    <a:pt x="3328" y="12918"/>
                  </a:moveTo>
                  <a:cubicBezTo>
                    <a:pt x="3882" y="12918"/>
                    <a:pt x="4437" y="12722"/>
                    <a:pt x="4861" y="12364"/>
                  </a:cubicBezTo>
                  <a:cubicBezTo>
                    <a:pt x="7731" y="10015"/>
                    <a:pt x="10895" y="8025"/>
                    <a:pt x="14255" y="6459"/>
                  </a:cubicBezTo>
                  <a:cubicBezTo>
                    <a:pt x="15332" y="5937"/>
                    <a:pt x="16441" y="5481"/>
                    <a:pt x="17583" y="5057"/>
                  </a:cubicBezTo>
                  <a:cubicBezTo>
                    <a:pt x="18822" y="4567"/>
                    <a:pt x="19442" y="3165"/>
                    <a:pt x="18985" y="1893"/>
                  </a:cubicBezTo>
                  <a:cubicBezTo>
                    <a:pt x="18496" y="653"/>
                    <a:pt x="17126" y="1"/>
                    <a:pt x="15854" y="457"/>
                  </a:cubicBezTo>
                  <a:cubicBezTo>
                    <a:pt x="14614" y="947"/>
                    <a:pt x="13375" y="1468"/>
                    <a:pt x="12200" y="2023"/>
                  </a:cubicBezTo>
                  <a:cubicBezTo>
                    <a:pt x="8449" y="3752"/>
                    <a:pt x="4959" y="5970"/>
                    <a:pt x="1762" y="8580"/>
                  </a:cubicBezTo>
                  <a:cubicBezTo>
                    <a:pt x="0" y="10015"/>
                    <a:pt x="1012" y="12918"/>
                    <a:pt x="3328" y="1291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2864000" y="1392850"/>
              <a:ext cx="228375" cy="243050"/>
            </a:xfrm>
            <a:custGeom>
              <a:avLst/>
              <a:gdLst/>
              <a:ahLst/>
              <a:cxnLst/>
              <a:rect l="l" t="t" r="r" b="b"/>
              <a:pathLst>
                <a:path w="9135" h="9722" extrusionOk="0">
                  <a:moveTo>
                    <a:pt x="1306" y="8906"/>
                  </a:moveTo>
                  <a:cubicBezTo>
                    <a:pt x="2382" y="9721"/>
                    <a:pt x="3915" y="9493"/>
                    <a:pt x="4731" y="8417"/>
                  </a:cubicBezTo>
                  <a:cubicBezTo>
                    <a:pt x="5416" y="7503"/>
                    <a:pt x="6166" y="6590"/>
                    <a:pt x="6916" y="5709"/>
                  </a:cubicBezTo>
                  <a:cubicBezTo>
                    <a:pt x="9135" y="3263"/>
                    <a:pt x="5416" y="1"/>
                    <a:pt x="3263" y="2480"/>
                  </a:cubicBezTo>
                  <a:cubicBezTo>
                    <a:pt x="2415" y="3458"/>
                    <a:pt x="1599" y="4470"/>
                    <a:pt x="816" y="5481"/>
                  </a:cubicBezTo>
                  <a:cubicBezTo>
                    <a:pt x="1" y="6557"/>
                    <a:pt x="229" y="8090"/>
                    <a:pt x="1306" y="8906"/>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1697025" y="278875"/>
              <a:ext cx="4205550" cy="5137675"/>
            </a:xfrm>
            <a:custGeom>
              <a:avLst/>
              <a:gdLst/>
              <a:ahLst/>
              <a:cxnLst/>
              <a:rect l="l" t="t" r="r" b="b"/>
              <a:pathLst>
                <a:path w="168222" h="205507" extrusionOk="0">
                  <a:moveTo>
                    <a:pt x="84095" y="1"/>
                  </a:moveTo>
                  <a:cubicBezTo>
                    <a:pt x="37710" y="1"/>
                    <a:pt x="1" y="37840"/>
                    <a:pt x="1" y="84356"/>
                  </a:cubicBezTo>
                  <a:cubicBezTo>
                    <a:pt x="34" y="115638"/>
                    <a:pt x="17322" y="144344"/>
                    <a:pt x="44984" y="158990"/>
                  </a:cubicBezTo>
                  <a:lnTo>
                    <a:pt x="44984" y="161632"/>
                  </a:lnTo>
                  <a:cubicBezTo>
                    <a:pt x="38166" y="162611"/>
                    <a:pt x="33110" y="168483"/>
                    <a:pt x="33175" y="175398"/>
                  </a:cubicBezTo>
                  <a:lnTo>
                    <a:pt x="33175" y="203060"/>
                  </a:lnTo>
                  <a:cubicBezTo>
                    <a:pt x="33175" y="204397"/>
                    <a:pt x="34252" y="205506"/>
                    <a:pt x="35622" y="205506"/>
                  </a:cubicBezTo>
                  <a:cubicBezTo>
                    <a:pt x="36959" y="205506"/>
                    <a:pt x="38068" y="204397"/>
                    <a:pt x="38068" y="203060"/>
                  </a:cubicBezTo>
                  <a:lnTo>
                    <a:pt x="38068" y="175398"/>
                  </a:lnTo>
                  <a:cubicBezTo>
                    <a:pt x="38036" y="170994"/>
                    <a:pt x="41200" y="167243"/>
                    <a:pt x="45538" y="166493"/>
                  </a:cubicBezTo>
                  <a:cubicBezTo>
                    <a:pt x="45636" y="166558"/>
                    <a:pt x="45734" y="166656"/>
                    <a:pt x="45832" y="166754"/>
                  </a:cubicBezTo>
                  <a:cubicBezTo>
                    <a:pt x="68144" y="182705"/>
                    <a:pt x="98089" y="183064"/>
                    <a:pt x="120792" y="167634"/>
                  </a:cubicBezTo>
                  <a:cubicBezTo>
                    <a:pt x="121151" y="167374"/>
                    <a:pt x="121445" y="167015"/>
                    <a:pt x="121640" y="166591"/>
                  </a:cubicBezTo>
                  <a:cubicBezTo>
                    <a:pt x="125718" y="167569"/>
                    <a:pt x="128556" y="171223"/>
                    <a:pt x="128588" y="175398"/>
                  </a:cubicBezTo>
                  <a:lnTo>
                    <a:pt x="128588" y="203060"/>
                  </a:lnTo>
                  <a:cubicBezTo>
                    <a:pt x="128588" y="204397"/>
                    <a:pt x="129665" y="205506"/>
                    <a:pt x="131035" y="205506"/>
                  </a:cubicBezTo>
                  <a:cubicBezTo>
                    <a:pt x="132372" y="205506"/>
                    <a:pt x="133481" y="204397"/>
                    <a:pt x="133481" y="203060"/>
                  </a:cubicBezTo>
                  <a:lnTo>
                    <a:pt x="133481" y="175398"/>
                  </a:lnTo>
                  <a:cubicBezTo>
                    <a:pt x="133514" y="168515"/>
                    <a:pt x="128458" y="162611"/>
                    <a:pt x="121640" y="161632"/>
                  </a:cubicBezTo>
                  <a:lnTo>
                    <a:pt x="121640" y="159806"/>
                  </a:lnTo>
                  <a:cubicBezTo>
                    <a:pt x="150183" y="145518"/>
                    <a:pt x="168222" y="116323"/>
                    <a:pt x="168222" y="84356"/>
                  </a:cubicBezTo>
                  <a:cubicBezTo>
                    <a:pt x="168222" y="37840"/>
                    <a:pt x="130513" y="1"/>
                    <a:pt x="84095" y="1"/>
                  </a:cubicBezTo>
                  <a:close/>
                  <a:moveTo>
                    <a:pt x="53139" y="165743"/>
                  </a:moveTo>
                  <a:cubicBezTo>
                    <a:pt x="51964" y="165123"/>
                    <a:pt x="50888" y="164372"/>
                    <a:pt x="49877" y="163524"/>
                  </a:cubicBezTo>
                  <a:lnTo>
                    <a:pt x="49877" y="152434"/>
                  </a:lnTo>
                  <a:cubicBezTo>
                    <a:pt x="50888" y="153216"/>
                    <a:pt x="51964" y="153902"/>
                    <a:pt x="53139" y="154456"/>
                  </a:cubicBezTo>
                  <a:close/>
                  <a:moveTo>
                    <a:pt x="61294" y="169722"/>
                  </a:moveTo>
                  <a:cubicBezTo>
                    <a:pt x="60087" y="169298"/>
                    <a:pt x="59271" y="168841"/>
                    <a:pt x="58032" y="168352"/>
                  </a:cubicBezTo>
                  <a:lnTo>
                    <a:pt x="58032" y="156805"/>
                  </a:lnTo>
                  <a:cubicBezTo>
                    <a:pt x="59271" y="157261"/>
                    <a:pt x="60087" y="157653"/>
                    <a:pt x="61294" y="158044"/>
                  </a:cubicBezTo>
                  <a:close/>
                  <a:moveTo>
                    <a:pt x="69449" y="172332"/>
                  </a:moveTo>
                  <a:cubicBezTo>
                    <a:pt x="68242" y="172071"/>
                    <a:pt x="67426" y="171777"/>
                    <a:pt x="66187" y="171451"/>
                  </a:cubicBezTo>
                  <a:lnTo>
                    <a:pt x="66187" y="159643"/>
                  </a:lnTo>
                  <a:cubicBezTo>
                    <a:pt x="67426" y="159936"/>
                    <a:pt x="68242" y="160197"/>
                    <a:pt x="69449" y="160425"/>
                  </a:cubicBezTo>
                  <a:close/>
                  <a:moveTo>
                    <a:pt x="48050" y="107908"/>
                  </a:moveTo>
                  <a:cubicBezTo>
                    <a:pt x="36568" y="95936"/>
                    <a:pt x="32001" y="78876"/>
                    <a:pt x="35818" y="62338"/>
                  </a:cubicBezTo>
                  <a:cubicBezTo>
                    <a:pt x="37481" y="54868"/>
                    <a:pt x="40906" y="47920"/>
                    <a:pt x="45767" y="42015"/>
                  </a:cubicBezTo>
                  <a:cubicBezTo>
                    <a:pt x="50757" y="35948"/>
                    <a:pt x="57314" y="31316"/>
                    <a:pt x="64719" y="28576"/>
                  </a:cubicBezTo>
                  <a:cubicBezTo>
                    <a:pt x="77245" y="23944"/>
                    <a:pt x="91010" y="23944"/>
                    <a:pt x="103536" y="28576"/>
                  </a:cubicBezTo>
                  <a:cubicBezTo>
                    <a:pt x="110941" y="31316"/>
                    <a:pt x="117498" y="35948"/>
                    <a:pt x="122489" y="42015"/>
                  </a:cubicBezTo>
                  <a:cubicBezTo>
                    <a:pt x="127349" y="47920"/>
                    <a:pt x="130774" y="54868"/>
                    <a:pt x="132438" y="62338"/>
                  </a:cubicBezTo>
                  <a:cubicBezTo>
                    <a:pt x="136254" y="78876"/>
                    <a:pt x="131687" y="95936"/>
                    <a:pt x="120205" y="107908"/>
                  </a:cubicBezTo>
                  <a:lnTo>
                    <a:pt x="87977" y="141636"/>
                  </a:lnTo>
                  <a:cubicBezTo>
                    <a:pt x="85889" y="143822"/>
                    <a:pt x="82366" y="143822"/>
                    <a:pt x="80278" y="141636"/>
                  </a:cubicBezTo>
                  <a:close/>
                  <a:moveTo>
                    <a:pt x="70264" y="138407"/>
                  </a:moveTo>
                  <a:lnTo>
                    <a:pt x="76690" y="145029"/>
                  </a:lnTo>
                  <a:cubicBezTo>
                    <a:pt x="78615" y="147051"/>
                    <a:pt x="81290" y="148226"/>
                    <a:pt x="84095" y="148226"/>
                  </a:cubicBezTo>
                  <a:cubicBezTo>
                    <a:pt x="86868" y="148291"/>
                    <a:pt x="89542" y="147149"/>
                    <a:pt x="91467" y="145159"/>
                  </a:cubicBezTo>
                  <a:lnTo>
                    <a:pt x="91565" y="145159"/>
                  </a:lnTo>
                  <a:lnTo>
                    <a:pt x="97991" y="138407"/>
                  </a:lnTo>
                  <a:lnTo>
                    <a:pt x="97991" y="155533"/>
                  </a:lnTo>
                  <a:cubicBezTo>
                    <a:pt x="88890" y="157685"/>
                    <a:pt x="79398" y="157718"/>
                    <a:pt x="70264" y="155630"/>
                  </a:cubicBezTo>
                  <a:close/>
                  <a:moveTo>
                    <a:pt x="77604" y="173734"/>
                  </a:moveTo>
                  <a:cubicBezTo>
                    <a:pt x="76397" y="173637"/>
                    <a:pt x="75157" y="173473"/>
                    <a:pt x="74342" y="173310"/>
                  </a:cubicBezTo>
                  <a:lnTo>
                    <a:pt x="74342" y="161371"/>
                  </a:lnTo>
                  <a:cubicBezTo>
                    <a:pt x="75157" y="161502"/>
                    <a:pt x="76397" y="161632"/>
                    <a:pt x="77604" y="161763"/>
                  </a:cubicBezTo>
                  <a:close/>
                  <a:moveTo>
                    <a:pt x="84943" y="174061"/>
                  </a:moveTo>
                  <a:cubicBezTo>
                    <a:pt x="84552" y="174061"/>
                    <a:pt x="84323" y="174093"/>
                    <a:pt x="83964" y="174093"/>
                  </a:cubicBezTo>
                  <a:cubicBezTo>
                    <a:pt x="83410" y="174093"/>
                    <a:pt x="82921" y="174061"/>
                    <a:pt x="82497" y="174061"/>
                  </a:cubicBezTo>
                  <a:lnTo>
                    <a:pt x="82497" y="162056"/>
                  </a:lnTo>
                  <a:cubicBezTo>
                    <a:pt x="82921" y="162056"/>
                    <a:pt x="83410" y="162056"/>
                    <a:pt x="83964" y="162056"/>
                  </a:cubicBezTo>
                  <a:cubicBezTo>
                    <a:pt x="84323" y="162056"/>
                    <a:pt x="84552" y="162056"/>
                    <a:pt x="84943" y="162056"/>
                  </a:cubicBezTo>
                  <a:close/>
                  <a:moveTo>
                    <a:pt x="92707" y="173441"/>
                  </a:moveTo>
                  <a:cubicBezTo>
                    <a:pt x="91891" y="173571"/>
                    <a:pt x="91076" y="173702"/>
                    <a:pt x="89836" y="173767"/>
                  </a:cubicBezTo>
                  <a:lnTo>
                    <a:pt x="89836" y="161796"/>
                  </a:lnTo>
                  <a:cubicBezTo>
                    <a:pt x="91076" y="161698"/>
                    <a:pt x="91891" y="161600"/>
                    <a:pt x="92707" y="161469"/>
                  </a:cubicBezTo>
                  <a:close/>
                  <a:moveTo>
                    <a:pt x="100438" y="171810"/>
                  </a:moveTo>
                  <a:cubicBezTo>
                    <a:pt x="99622" y="172071"/>
                    <a:pt x="98415" y="172299"/>
                    <a:pt x="97600" y="172527"/>
                  </a:cubicBezTo>
                  <a:lnTo>
                    <a:pt x="97600" y="160621"/>
                  </a:lnTo>
                  <a:cubicBezTo>
                    <a:pt x="98415" y="160425"/>
                    <a:pt x="99622" y="160197"/>
                    <a:pt x="100438" y="159969"/>
                  </a:cubicBezTo>
                  <a:close/>
                  <a:moveTo>
                    <a:pt x="108592" y="168907"/>
                  </a:moveTo>
                  <a:cubicBezTo>
                    <a:pt x="107386" y="169363"/>
                    <a:pt x="106570" y="169787"/>
                    <a:pt x="105330" y="170211"/>
                  </a:cubicBezTo>
                  <a:lnTo>
                    <a:pt x="105330" y="158501"/>
                  </a:lnTo>
                  <a:cubicBezTo>
                    <a:pt x="106570" y="158142"/>
                    <a:pt x="107386" y="157718"/>
                    <a:pt x="108592" y="157294"/>
                  </a:cubicBezTo>
                  <a:close/>
                  <a:moveTo>
                    <a:pt x="116747" y="164340"/>
                  </a:moveTo>
                  <a:cubicBezTo>
                    <a:pt x="115736" y="165188"/>
                    <a:pt x="114660" y="165873"/>
                    <a:pt x="113485" y="166460"/>
                  </a:cubicBezTo>
                  <a:lnTo>
                    <a:pt x="113485" y="155076"/>
                  </a:lnTo>
                  <a:cubicBezTo>
                    <a:pt x="114627" y="154587"/>
                    <a:pt x="115736" y="153934"/>
                    <a:pt x="116747" y="153184"/>
                  </a:cubicBezTo>
                  <a:close/>
                  <a:moveTo>
                    <a:pt x="150737" y="127284"/>
                  </a:moveTo>
                  <a:cubicBezTo>
                    <a:pt x="143496" y="138635"/>
                    <a:pt x="133481" y="147899"/>
                    <a:pt x="121640" y="154293"/>
                  </a:cubicBezTo>
                  <a:lnTo>
                    <a:pt x="121640" y="149041"/>
                  </a:lnTo>
                  <a:cubicBezTo>
                    <a:pt x="121673" y="148878"/>
                    <a:pt x="121673" y="148715"/>
                    <a:pt x="121673" y="148552"/>
                  </a:cubicBezTo>
                  <a:lnTo>
                    <a:pt x="121640" y="148291"/>
                  </a:lnTo>
                  <a:cubicBezTo>
                    <a:pt x="121282" y="146595"/>
                    <a:pt x="119324" y="145812"/>
                    <a:pt x="117889" y="146758"/>
                  </a:cubicBezTo>
                  <a:cubicBezTo>
                    <a:pt x="113257" y="149922"/>
                    <a:pt x="108201" y="152401"/>
                    <a:pt x="102884" y="154162"/>
                  </a:cubicBezTo>
                  <a:lnTo>
                    <a:pt x="102884" y="133286"/>
                  </a:lnTo>
                  <a:lnTo>
                    <a:pt x="123826" y="111300"/>
                  </a:lnTo>
                  <a:cubicBezTo>
                    <a:pt x="136450" y="98122"/>
                    <a:pt x="141441" y="79398"/>
                    <a:pt x="137265" y="61228"/>
                  </a:cubicBezTo>
                  <a:cubicBezTo>
                    <a:pt x="133286" y="43875"/>
                    <a:pt x="121282" y="29946"/>
                    <a:pt x="105233" y="24009"/>
                  </a:cubicBezTo>
                  <a:cubicBezTo>
                    <a:pt x="91630" y="18953"/>
                    <a:pt x="76625" y="18953"/>
                    <a:pt x="63023" y="24009"/>
                  </a:cubicBezTo>
                  <a:cubicBezTo>
                    <a:pt x="46974" y="29946"/>
                    <a:pt x="35035" y="43875"/>
                    <a:pt x="31022" y="61228"/>
                  </a:cubicBezTo>
                  <a:cubicBezTo>
                    <a:pt x="26847" y="79398"/>
                    <a:pt x="31805" y="98122"/>
                    <a:pt x="44429" y="111300"/>
                  </a:cubicBezTo>
                  <a:lnTo>
                    <a:pt x="65371" y="133286"/>
                  </a:lnTo>
                  <a:lnTo>
                    <a:pt x="65371" y="154293"/>
                  </a:lnTo>
                  <a:cubicBezTo>
                    <a:pt x="59597" y="152401"/>
                    <a:pt x="54117" y="149694"/>
                    <a:pt x="49126" y="146203"/>
                  </a:cubicBezTo>
                  <a:cubicBezTo>
                    <a:pt x="48083" y="144996"/>
                    <a:pt x="46223" y="145094"/>
                    <a:pt x="45277" y="146366"/>
                  </a:cubicBezTo>
                  <a:lnTo>
                    <a:pt x="45310" y="146432"/>
                  </a:lnTo>
                  <a:cubicBezTo>
                    <a:pt x="44918" y="146986"/>
                    <a:pt x="44592" y="147671"/>
                    <a:pt x="44984" y="148291"/>
                  </a:cubicBezTo>
                  <a:lnTo>
                    <a:pt x="44984" y="153380"/>
                  </a:lnTo>
                  <a:cubicBezTo>
                    <a:pt x="20193" y="139255"/>
                    <a:pt x="4927" y="112898"/>
                    <a:pt x="4927" y="84356"/>
                  </a:cubicBezTo>
                  <a:cubicBezTo>
                    <a:pt x="4927" y="40547"/>
                    <a:pt x="40450" y="4894"/>
                    <a:pt x="84128" y="4894"/>
                  </a:cubicBezTo>
                  <a:cubicBezTo>
                    <a:pt x="127806" y="4894"/>
                    <a:pt x="163361" y="40547"/>
                    <a:pt x="163361" y="84356"/>
                  </a:cubicBezTo>
                  <a:cubicBezTo>
                    <a:pt x="163361" y="99589"/>
                    <a:pt x="158990" y="114497"/>
                    <a:pt x="150737" y="127316"/>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45"/>
          <p:cNvGrpSpPr/>
          <p:nvPr/>
        </p:nvGrpSpPr>
        <p:grpSpPr>
          <a:xfrm>
            <a:off x="4123215" y="2014252"/>
            <a:ext cx="897570" cy="814321"/>
            <a:chOff x="1241175" y="522725"/>
            <a:chExt cx="5117275" cy="4642650"/>
          </a:xfrm>
        </p:grpSpPr>
        <p:sp>
          <p:nvSpPr>
            <p:cNvPr id="645" name="Google Shape;645;p45"/>
            <p:cNvSpPr/>
            <p:nvPr/>
          </p:nvSpPr>
          <p:spPr>
            <a:xfrm>
              <a:off x="1872375" y="3798575"/>
              <a:ext cx="389825" cy="390650"/>
            </a:xfrm>
            <a:custGeom>
              <a:avLst/>
              <a:gdLst/>
              <a:ahLst/>
              <a:cxnLst/>
              <a:rect l="l" t="t" r="r" b="b"/>
              <a:pathLst>
                <a:path w="15593" h="15626" extrusionOk="0">
                  <a:moveTo>
                    <a:pt x="8938" y="0"/>
                  </a:moveTo>
                  <a:cubicBezTo>
                    <a:pt x="2969" y="0"/>
                    <a:pt x="0" y="7209"/>
                    <a:pt x="4208" y="11417"/>
                  </a:cubicBezTo>
                  <a:cubicBezTo>
                    <a:pt x="8416" y="15625"/>
                    <a:pt x="15593" y="12624"/>
                    <a:pt x="15593" y="6687"/>
                  </a:cubicBezTo>
                  <a:cubicBezTo>
                    <a:pt x="15593" y="3001"/>
                    <a:pt x="12624" y="0"/>
                    <a:pt x="8938" y="0"/>
                  </a:cubicBezTo>
                  <a:close/>
                  <a:moveTo>
                    <a:pt x="8938" y="8481"/>
                  </a:moveTo>
                  <a:cubicBezTo>
                    <a:pt x="7340" y="8481"/>
                    <a:pt x="6557" y="6557"/>
                    <a:pt x="7666" y="5415"/>
                  </a:cubicBezTo>
                  <a:cubicBezTo>
                    <a:pt x="8775" y="4306"/>
                    <a:pt x="10700" y="5089"/>
                    <a:pt x="10700" y="6687"/>
                  </a:cubicBezTo>
                  <a:cubicBezTo>
                    <a:pt x="10700" y="7666"/>
                    <a:pt x="9917" y="8481"/>
                    <a:pt x="8938" y="8481"/>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5"/>
            <p:cNvSpPr/>
            <p:nvPr/>
          </p:nvSpPr>
          <p:spPr>
            <a:xfrm>
              <a:off x="2414675" y="1564925"/>
              <a:ext cx="389825" cy="389825"/>
            </a:xfrm>
            <a:custGeom>
              <a:avLst/>
              <a:gdLst/>
              <a:ahLst/>
              <a:cxnLst/>
              <a:rect l="l" t="t" r="r" b="b"/>
              <a:pathLst>
                <a:path w="15593" h="15593" extrusionOk="0">
                  <a:moveTo>
                    <a:pt x="6687" y="15593"/>
                  </a:moveTo>
                  <a:cubicBezTo>
                    <a:pt x="12624" y="15593"/>
                    <a:pt x="15593" y="8416"/>
                    <a:pt x="11417" y="4208"/>
                  </a:cubicBezTo>
                  <a:cubicBezTo>
                    <a:pt x="7209" y="1"/>
                    <a:pt x="0" y="3002"/>
                    <a:pt x="0" y="8938"/>
                  </a:cubicBezTo>
                  <a:cubicBezTo>
                    <a:pt x="0" y="12624"/>
                    <a:pt x="3001" y="15593"/>
                    <a:pt x="6687" y="15593"/>
                  </a:cubicBezTo>
                  <a:close/>
                  <a:moveTo>
                    <a:pt x="6687" y="7144"/>
                  </a:moveTo>
                  <a:cubicBezTo>
                    <a:pt x="8286" y="7144"/>
                    <a:pt x="9069" y="9069"/>
                    <a:pt x="7960" y="10178"/>
                  </a:cubicBezTo>
                  <a:cubicBezTo>
                    <a:pt x="6818" y="11320"/>
                    <a:pt x="4893" y="10537"/>
                    <a:pt x="4893" y="8938"/>
                  </a:cubicBezTo>
                  <a:cubicBezTo>
                    <a:pt x="4893" y="7960"/>
                    <a:pt x="5709" y="7144"/>
                    <a:pt x="6687" y="7144"/>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2139850" y="2027300"/>
              <a:ext cx="192475" cy="192500"/>
            </a:xfrm>
            <a:custGeom>
              <a:avLst/>
              <a:gdLst/>
              <a:ahLst/>
              <a:cxnLst/>
              <a:rect l="l" t="t" r="r" b="b"/>
              <a:pathLst>
                <a:path w="7699" h="7700" extrusionOk="0">
                  <a:moveTo>
                    <a:pt x="3295" y="7699"/>
                  </a:moveTo>
                  <a:cubicBezTo>
                    <a:pt x="6231" y="7699"/>
                    <a:pt x="7699" y="4144"/>
                    <a:pt x="5644" y="2056"/>
                  </a:cubicBezTo>
                  <a:cubicBezTo>
                    <a:pt x="3556" y="1"/>
                    <a:pt x="1" y="1469"/>
                    <a:pt x="1" y="4405"/>
                  </a:cubicBezTo>
                  <a:cubicBezTo>
                    <a:pt x="1" y="6199"/>
                    <a:pt x="1468" y="7667"/>
                    <a:pt x="3295" y="769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1241175" y="928025"/>
              <a:ext cx="4955800" cy="4004925"/>
            </a:xfrm>
            <a:custGeom>
              <a:avLst/>
              <a:gdLst/>
              <a:ahLst/>
              <a:cxnLst/>
              <a:rect l="l" t="t" r="r" b="b"/>
              <a:pathLst>
                <a:path w="198232" h="160197" extrusionOk="0">
                  <a:moveTo>
                    <a:pt x="195817" y="86247"/>
                  </a:moveTo>
                  <a:lnTo>
                    <a:pt x="189065" y="83768"/>
                  </a:lnTo>
                  <a:cubicBezTo>
                    <a:pt x="177746" y="79560"/>
                    <a:pt x="175919" y="64327"/>
                    <a:pt x="185901" y="57542"/>
                  </a:cubicBezTo>
                  <a:lnTo>
                    <a:pt x="191870" y="53530"/>
                  </a:lnTo>
                  <a:cubicBezTo>
                    <a:pt x="193991" y="52062"/>
                    <a:pt x="192719" y="48734"/>
                    <a:pt x="190174" y="49061"/>
                  </a:cubicBezTo>
                  <a:lnTo>
                    <a:pt x="183063" y="50039"/>
                  </a:lnTo>
                  <a:cubicBezTo>
                    <a:pt x="177583" y="50822"/>
                    <a:pt x="172135" y="48408"/>
                    <a:pt x="169069" y="43842"/>
                  </a:cubicBezTo>
                  <a:cubicBezTo>
                    <a:pt x="165807" y="39242"/>
                    <a:pt x="165481" y="33207"/>
                    <a:pt x="168188" y="28282"/>
                  </a:cubicBezTo>
                  <a:lnTo>
                    <a:pt x="171320" y="22475"/>
                  </a:lnTo>
                  <a:cubicBezTo>
                    <a:pt x="171320" y="22475"/>
                    <a:pt x="171320" y="22443"/>
                    <a:pt x="171320" y="22443"/>
                  </a:cubicBezTo>
                  <a:lnTo>
                    <a:pt x="179801" y="13994"/>
                  </a:lnTo>
                  <a:cubicBezTo>
                    <a:pt x="182117" y="11678"/>
                    <a:pt x="178659" y="8221"/>
                    <a:pt x="176343" y="10504"/>
                  </a:cubicBezTo>
                  <a:lnTo>
                    <a:pt x="168156" y="18724"/>
                  </a:lnTo>
                  <a:cubicBezTo>
                    <a:pt x="168123" y="18724"/>
                    <a:pt x="168058" y="18757"/>
                    <a:pt x="168025" y="18789"/>
                  </a:cubicBezTo>
                  <a:lnTo>
                    <a:pt x="162154" y="22965"/>
                  </a:lnTo>
                  <a:cubicBezTo>
                    <a:pt x="157717" y="26227"/>
                    <a:pt x="151781" y="26651"/>
                    <a:pt x="146920" y="24041"/>
                  </a:cubicBezTo>
                  <a:cubicBezTo>
                    <a:pt x="141929" y="21497"/>
                    <a:pt x="138863" y="16310"/>
                    <a:pt x="138994" y="10700"/>
                  </a:cubicBezTo>
                  <a:lnTo>
                    <a:pt x="139092" y="3458"/>
                  </a:lnTo>
                  <a:cubicBezTo>
                    <a:pt x="139124" y="881"/>
                    <a:pt x="135634" y="0"/>
                    <a:pt x="134460" y="2316"/>
                  </a:cubicBezTo>
                  <a:lnTo>
                    <a:pt x="131198" y="8775"/>
                  </a:lnTo>
                  <a:cubicBezTo>
                    <a:pt x="128718" y="13733"/>
                    <a:pt x="123662" y="16865"/>
                    <a:pt x="118117" y="16865"/>
                  </a:cubicBezTo>
                  <a:cubicBezTo>
                    <a:pt x="112572" y="16865"/>
                    <a:pt x="107516" y="13733"/>
                    <a:pt x="105036" y="8775"/>
                  </a:cubicBezTo>
                  <a:lnTo>
                    <a:pt x="101774" y="2316"/>
                  </a:lnTo>
                  <a:cubicBezTo>
                    <a:pt x="100600" y="0"/>
                    <a:pt x="97110" y="881"/>
                    <a:pt x="97142" y="3458"/>
                  </a:cubicBezTo>
                  <a:lnTo>
                    <a:pt x="97240" y="10700"/>
                  </a:lnTo>
                  <a:cubicBezTo>
                    <a:pt x="97403" y="16310"/>
                    <a:pt x="94304" y="21497"/>
                    <a:pt x="89314" y="24041"/>
                  </a:cubicBezTo>
                  <a:cubicBezTo>
                    <a:pt x="84453" y="26651"/>
                    <a:pt x="78516" y="26227"/>
                    <a:pt x="74080" y="22965"/>
                  </a:cubicBezTo>
                  <a:lnTo>
                    <a:pt x="68209" y="18789"/>
                  </a:lnTo>
                  <a:cubicBezTo>
                    <a:pt x="68176" y="18757"/>
                    <a:pt x="68176" y="18757"/>
                    <a:pt x="68143" y="18757"/>
                  </a:cubicBezTo>
                  <a:lnTo>
                    <a:pt x="62859" y="13016"/>
                  </a:lnTo>
                  <a:cubicBezTo>
                    <a:pt x="61326" y="11319"/>
                    <a:pt x="58488" y="12494"/>
                    <a:pt x="58651" y="14810"/>
                  </a:cubicBezTo>
                  <a:cubicBezTo>
                    <a:pt x="44527" y="16669"/>
                    <a:pt x="31381" y="22965"/>
                    <a:pt x="21073" y="32783"/>
                  </a:cubicBezTo>
                  <a:cubicBezTo>
                    <a:pt x="21040" y="32816"/>
                    <a:pt x="21008" y="32816"/>
                    <a:pt x="20975" y="32849"/>
                  </a:cubicBezTo>
                  <a:cubicBezTo>
                    <a:pt x="20029" y="33762"/>
                    <a:pt x="19116" y="34675"/>
                    <a:pt x="18235" y="35621"/>
                  </a:cubicBezTo>
                  <a:cubicBezTo>
                    <a:pt x="13994" y="40155"/>
                    <a:pt x="10406" y="45244"/>
                    <a:pt x="7568" y="50724"/>
                  </a:cubicBezTo>
                  <a:cubicBezTo>
                    <a:pt x="7536" y="50757"/>
                    <a:pt x="7536" y="50790"/>
                    <a:pt x="7503" y="50822"/>
                  </a:cubicBezTo>
                  <a:cubicBezTo>
                    <a:pt x="2577" y="60380"/>
                    <a:pt x="0" y="71014"/>
                    <a:pt x="33" y="81778"/>
                  </a:cubicBezTo>
                  <a:cubicBezTo>
                    <a:pt x="33" y="82529"/>
                    <a:pt x="33" y="83279"/>
                    <a:pt x="66" y="83997"/>
                  </a:cubicBezTo>
                  <a:cubicBezTo>
                    <a:pt x="0" y="84355"/>
                    <a:pt x="0" y="84747"/>
                    <a:pt x="98" y="85073"/>
                  </a:cubicBezTo>
                  <a:cubicBezTo>
                    <a:pt x="1827" y="120792"/>
                    <a:pt x="31446" y="149334"/>
                    <a:pt x="67589" y="149334"/>
                  </a:cubicBezTo>
                  <a:cubicBezTo>
                    <a:pt x="71634" y="149334"/>
                    <a:pt x="75711" y="148975"/>
                    <a:pt x="79691" y="148225"/>
                  </a:cubicBezTo>
                  <a:cubicBezTo>
                    <a:pt x="79756" y="150476"/>
                    <a:pt x="82561" y="151487"/>
                    <a:pt x="83997" y="149758"/>
                  </a:cubicBezTo>
                  <a:lnTo>
                    <a:pt x="88694" y="144311"/>
                  </a:lnTo>
                  <a:cubicBezTo>
                    <a:pt x="96523" y="135145"/>
                    <a:pt x="111463" y="138863"/>
                    <a:pt x="114105" y="150606"/>
                  </a:cubicBezTo>
                  <a:lnTo>
                    <a:pt x="115736" y="157652"/>
                  </a:lnTo>
                  <a:cubicBezTo>
                    <a:pt x="116323" y="160197"/>
                    <a:pt x="119911" y="160197"/>
                    <a:pt x="120498" y="157652"/>
                  </a:cubicBezTo>
                  <a:lnTo>
                    <a:pt x="122129" y="150606"/>
                  </a:lnTo>
                  <a:cubicBezTo>
                    <a:pt x="124771" y="138863"/>
                    <a:pt x="139711" y="135145"/>
                    <a:pt x="147540" y="144311"/>
                  </a:cubicBezTo>
                  <a:lnTo>
                    <a:pt x="152237" y="149758"/>
                  </a:lnTo>
                  <a:cubicBezTo>
                    <a:pt x="153934" y="151748"/>
                    <a:pt x="157098" y="150084"/>
                    <a:pt x="156445" y="147573"/>
                  </a:cubicBezTo>
                  <a:lnTo>
                    <a:pt x="154651" y="140559"/>
                  </a:lnTo>
                  <a:cubicBezTo>
                    <a:pt x="153183" y="135145"/>
                    <a:pt x="154945" y="129371"/>
                    <a:pt x="159185" y="125685"/>
                  </a:cubicBezTo>
                  <a:cubicBezTo>
                    <a:pt x="163295" y="121999"/>
                    <a:pt x="169134" y="120955"/>
                    <a:pt x="174223" y="123043"/>
                  </a:cubicBezTo>
                  <a:lnTo>
                    <a:pt x="180910" y="125717"/>
                  </a:lnTo>
                  <a:cubicBezTo>
                    <a:pt x="183324" y="126663"/>
                    <a:pt x="185379" y="123728"/>
                    <a:pt x="183650" y="121803"/>
                  </a:cubicBezTo>
                  <a:lnTo>
                    <a:pt x="178790" y="116453"/>
                  </a:lnTo>
                  <a:cubicBezTo>
                    <a:pt x="175006" y="112311"/>
                    <a:pt x="173897" y="106374"/>
                    <a:pt x="175952" y="101155"/>
                  </a:cubicBezTo>
                  <a:cubicBezTo>
                    <a:pt x="177877" y="95968"/>
                    <a:pt x="182574" y="92315"/>
                    <a:pt x="188087" y="91760"/>
                  </a:cubicBezTo>
                  <a:lnTo>
                    <a:pt x="195230" y="90977"/>
                  </a:lnTo>
                  <a:cubicBezTo>
                    <a:pt x="197807" y="90684"/>
                    <a:pt x="198231" y="87128"/>
                    <a:pt x="195785" y="86247"/>
                  </a:cubicBezTo>
                  <a:close/>
                  <a:moveTo>
                    <a:pt x="21791" y="38949"/>
                  </a:moveTo>
                  <a:cubicBezTo>
                    <a:pt x="22280" y="38459"/>
                    <a:pt x="22736" y="37970"/>
                    <a:pt x="23226" y="37513"/>
                  </a:cubicBezTo>
                  <a:cubicBezTo>
                    <a:pt x="28021" y="40090"/>
                    <a:pt x="29391" y="46321"/>
                    <a:pt x="26129" y="50692"/>
                  </a:cubicBezTo>
                  <a:cubicBezTo>
                    <a:pt x="22834" y="55030"/>
                    <a:pt x="16473" y="55454"/>
                    <a:pt x="12657" y="51572"/>
                  </a:cubicBezTo>
                  <a:cubicBezTo>
                    <a:pt x="15169" y="47006"/>
                    <a:pt x="18235" y="42765"/>
                    <a:pt x="21791" y="38949"/>
                  </a:cubicBezTo>
                  <a:close/>
                  <a:moveTo>
                    <a:pt x="5057" y="85725"/>
                  </a:moveTo>
                  <a:cubicBezTo>
                    <a:pt x="12005" y="81876"/>
                    <a:pt x="20747" y="85660"/>
                    <a:pt x="22736" y="93358"/>
                  </a:cubicBezTo>
                  <a:cubicBezTo>
                    <a:pt x="24726" y="101057"/>
                    <a:pt x="18920" y="108592"/>
                    <a:pt x="10961" y="108625"/>
                  </a:cubicBezTo>
                  <a:cubicBezTo>
                    <a:pt x="7536" y="101448"/>
                    <a:pt x="5546" y="93685"/>
                    <a:pt x="5057" y="85725"/>
                  </a:cubicBezTo>
                  <a:close/>
                  <a:moveTo>
                    <a:pt x="81583" y="140559"/>
                  </a:moveTo>
                  <a:lnTo>
                    <a:pt x="80963" y="143006"/>
                  </a:lnTo>
                  <a:cubicBezTo>
                    <a:pt x="54410" y="148780"/>
                    <a:pt x="27140" y="136808"/>
                    <a:pt x="13472" y="113322"/>
                  </a:cubicBezTo>
                  <a:cubicBezTo>
                    <a:pt x="23487" y="111821"/>
                    <a:pt x="30011" y="101937"/>
                    <a:pt x="27466" y="92119"/>
                  </a:cubicBezTo>
                  <a:cubicBezTo>
                    <a:pt x="24922" y="82300"/>
                    <a:pt x="14418" y="76853"/>
                    <a:pt x="4926" y="80408"/>
                  </a:cubicBezTo>
                  <a:cubicBezTo>
                    <a:pt x="5089" y="72025"/>
                    <a:pt x="6948" y="63772"/>
                    <a:pt x="10374" y="56107"/>
                  </a:cubicBezTo>
                  <a:cubicBezTo>
                    <a:pt x="16473" y="60967"/>
                    <a:pt x="25346" y="59858"/>
                    <a:pt x="30043" y="53627"/>
                  </a:cubicBezTo>
                  <a:cubicBezTo>
                    <a:pt x="34708" y="47397"/>
                    <a:pt x="33305" y="38557"/>
                    <a:pt x="26944" y="34056"/>
                  </a:cubicBezTo>
                  <a:cubicBezTo>
                    <a:pt x="36828" y="25607"/>
                    <a:pt x="49093" y="20453"/>
                    <a:pt x="62043" y="19344"/>
                  </a:cubicBezTo>
                  <a:lnTo>
                    <a:pt x="64849" y="22378"/>
                  </a:lnTo>
                  <a:cubicBezTo>
                    <a:pt x="64849" y="22410"/>
                    <a:pt x="64881" y="22443"/>
                    <a:pt x="64914" y="22475"/>
                  </a:cubicBezTo>
                  <a:lnTo>
                    <a:pt x="68045" y="28282"/>
                  </a:lnTo>
                  <a:cubicBezTo>
                    <a:pt x="70786" y="33207"/>
                    <a:pt x="70427" y="39275"/>
                    <a:pt x="67165" y="43842"/>
                  </a:cubicBezTo>
                  <a:cubicBezTo>
                    <a:pt x="64098" y="48408"/>
                    <a:pt x="58651" y="50822"/>
                    <a:pt x="53203" y="50039"/>
                  </a:cubicBezTo>
                  <a:lnTo>
                    <a:pt x="46060" y="49061"/>
                  </a:lnTo>
                  <a:cubicBezTo>
                    <a:pt x="43515" y="48734"/>
                    <a:pt x="42243" y="52062"/>
                    <a:pt x="44363" y="53530"/>
                  </a:cubicBezTo>
                  <a:lnTo>
                    <a:pt x="50333" y="57542"/>
                  </a:lnTo>
                  <a:cubicBezTo>
                    <a:pt x="60315" y="64327"/>
                    <a:pt x="58488" y="79560"/>
                    <a:pt x="47169" y="83768"/>
                  </a:cubicBezTo>
                  <a:lnTo>
                    <a:pt x="40449" y="86247"/>
                  </a:lnTo>
                  <a:cubicBezTo>
                    <a:pt x="38003" y="87128"/>
                    <a:pt x="38427" y="90684"/>
                    <a:pt x="41004" y="90977"/>
                  </a:cubicBezTo>
                  <a:lnTo>
                    <a:pt x="48147" y="91760"/>
                  </a:lnTo>
                  <a:cubicBezTo>
                    <a:pt x="53660" y="92315"/>
                    <a:pt x="58390" y="95968"/>
                    <a:pt x="60282" y="101155"/>
                  </a:cubicBezTo>
                  <a:cubicBezTo>
                    <a:pt x="62337" y="106374"/>
                    <a:pt x="61228" y="112311"/>
                    <a:pt x="57444" y="116453"/>
                  </a:cubicBezTo>
                  <a:lnTo>
                    <a:pt x="52584" y="121803"/>
                  </a:lnTo>
                  <a:cubicBezTo>
                    <a:pt x="50855" y="123728"/>
                    <a:pt x="52910" y="126663"/>
                    <a:pt x="55324" y="125717"/>
                  </a:cubicBezTo>
                  <a:lnTo>
                    <a:pt x="62011" y="123043"/>
                  </a:lnTo>
                  <a:cubicBezTo>
                    <a:pt x="67099" y="120955"/>
                    <a:pt x="72938" y="121999"/>
                    <a:pt x="77049" y="125685"/>
                  </a:cubicBezTo>
                  <a:cubicBezTo>
                    <a:pt x="81289" y="129371"/>
                    <a:pt x="83051" y="135145"/>
                    <a:pt x="81583" y="140559"/>
                  </a:cubicBezTo>
                  <a:close/>
                  <a:moveTo>
                    <a:pt x="171385" y="99426"/>
                  </a:moveTo>
                  <a:cubicBezTo>
                    <a:pt x="169037" y="105493"/>
                    <a:pt x="169852" y="112343"/>
                    <a:pt x="173571" y="117725"/>
                  </a:cubicBezTo>
                  <a:cubicBezTo>
                    <a:pt x="167340" y="116127"/>
                    <a:pt x="160751" y="117758"/>
                    <a:pt x="155956" y="122031"/>
                  </a:cubicBezTo>
                  <a:cubicBezTo>
                    <a:pt x="151063" y="126305"/>
                    <a:pt x="148617" y="132763"/>
                    <a:pt x="149432" y="139255"/>
                  </a:cubicBezTo>
                  <a:cubicBezTo>
                    <a:pt x="139157" y="130088"/>
                    <a:pt x="122912" y="134101"/>
                    <a:pt x="118117" y="146986"/>
                  </a:cubicBezTo>
                  <a:cubicBezTo>
                    <a:pt x="113322" y="134101"/>
                    <a:pt x="97077" y="130056"/>
                    <a:pt x="86802" y="139255"/>
                  </a:cubicBezTo>
                  <a:cubicBezTo>
                    <a:pt x="87617" y="132763"/>
                    <a:pt x="85171" y="126305"/>
                    <a:pt x="80278" y="122031"/>
                  </a:cubicBezTo>
                  <a:cubicBezTo>
                    <a:pt x="75483" y="117758"/>
                    <a:pt x="68894" y="116127"/>
                    <a:pt x="62663" y="117725"/>
                  </a:cubicBezTo>
                  <a:cubicBezTo>
                    <a:pt x="70492" y="106374"/>
                    <a:pt x="64588" y="90684"/>
                    <a:pt x="51214" y="87324"/>
                  </a:cubicBezTo>
                  <a:cubicBezTo>
                    <a:pt x="56955" y="84355"/>
                    <a:pt x="60836" y="78712"/>
                    <a:pt x="61587" y="72319"/>
                  </a:cubicBezTo>
                  <a:cubicBezTo>
                    <a:pt x="62402" y="65762"/>
                    <a:pt x="59923" y="59238"/>
                    <a:pt x="55095" y="55161"/>
                  </a:cubicBezTo>
                  <a:lnTo>
                    <a:pt x="55193" y="55161"/>
                  </a:lnTo>
                  <a:cubicBezTo>
                    <a:pt x="61587" y="55161"/>
                    <a:pt x="67589" y="51964"/>
                    <a:pt x="71210" y="46679"/>
                  </a:cubicBezTo>
                  <a:cubicBezTo>
                    <a:pt x="74928" y="41330"/>
                    <a:pt x="75776" y="34447"/>
                    <a:pt x="73428" y="28347"/>
                  </a:cubicBezTo>
                  <a:cubicBezTo>
                    <a:pt x="79104" y="31381"/>
                    <a:pt x="85889" y="31381"/>
                    <a:pt x="91564" y="28380"/>
                  </a:cubicBezTo>
                  <a:cubicBezTo>
                    <a:pt x="97338" y="25379"/>
                    <a:pt x="101252" y="19703"/>
                    <a:pt x="102003" y="13244"/>
                  </a:cubicBezTo>
                  <a:cubicBezTo>
                    <a:pt x="109734" y="24596"/>
                    <a:pt x="126500" y="24596"/>
                    <a:pt x="134231" y="13244"/>
                  </a:cubicBezTo>
                  <a:cubicBezTo>
                    <a:pt x="134981" y="19703"/>
                    <a:pt x="138896" y="25379"/>
                    <a:pt x="144670" y="28380"/>
                  </a:cubicBezTo>
                  <a:cubicBezTo>
                    <a:pt x="150345" y="31381"/>
                    <a:pt x="157130" y="31348"/>
                    <a:pt x="162806" y="28314"/>
                  </a:cubicBezTo>
                  <a:cubicBezTo>
                    <a:pt x="160458" y="34447"/>
                    <a:pt x="161306" y="41330"/>
                    <a:pt x="165024" y="46679"/>
                  </a:cubicBezTo>
                  <a:cubicBezTo>
                    <a:pt x="168645" y="51964"/>
                    <a:pt x="174647" y="55161"/>
                    <a:pt x="181041" y="55161"/>
                  </a:cubicBezTo>
                  <a:lnTo>
                    <a:pt x="181139" y="55161"/>
                  </a:lnTo>
                  <a:cubicBezTo>
                    <a:pt x="176311" y="59238"/>
                    <a:pt x="173864" y="65762"/>
                    <a:pt x="174647" y="72319"/>
                  </a:cubicBezTo>
                  <a:cubicBezTo>
                    <a:pt x="175397" y="78745"/>
                    <a:pt x="179279" y="84355"/>
                    <a:pt x="185020" y="87356"/>
                  </a:cubicBezTo>
                  <a:cubicBezTo>
                    <a:pt x="178757" y="88857"/>
                    <a:pt x="173669" y="93391"/>
                    <a:pt x="171385" y="99426"/>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a:off x="2885225" y="1720675"/>
              <a:ext cx="2522350" cy="2523175"/>
            </a:xfrm>
            <a:custGeom>
              <a:avLst/>
              <a:gdLst/>
              <a:ahLst/>
              <a:cxnLst/>
              <a:rect l="l" t="t" r="r" b="b"/>
              <a:pathLst>
                <a:path w="100894" h="100927" extrusionOk="0">
                  <a:moveTo>
                    <a:pt x="52355" y="1"/>
                  </a:moveTo>
                  <a:cubicBezTo>
                    <a:pt x="32718" y="1"/>
                    <a:pt x="15005" y="11842"/>
                    <a:pt x="7503" y="29979"/>
                  </a:cubicBezTo>
                  <a:cubicBezTo>
                    <a:pt x="0" y="48115"/>
                    <a:pt x="4143" y="69025"/>
                    <a:pt x="18039" y="82888"/>
                  </a:cubicBezTo>
                  <a:cubicBezTo>
                    <a:pt x="31902" y="96784"/>
                    <a:pt x="52779" y="100927"/>
                    <a:pt x="70948" y="93424"/>
                  </a:cubicBezTo>
                  <a:cubicBezTo>
                    <a:pt x="89085" y="85922"/>
                    <a:pt x="100893" y="68209"/>
                    <a:pt x="100893" y="48572"/>
                  </a:cubicBezTo>
                  <a:cubicBezTo>
                    <a:pt x="100893" y="21758"/>
                    <a:pt x="79168" y="34"/>
                    <a:pt x="52355" y="1"/>
                  </a:cubicBezTo>
                  <a:close/>
                  <a:moveTo>
                    <a:pt x="52355" y="92217"/>
                  </a:moveTo>
                  <a:cubicBezTo>
                    <a:pt x="34708" y="92217"/>
                    <a:pt x="18789" y="81583"/>
                    <a:pt x="12037" y="65273"/>
                  </a:cubicBezTo>
                  <a:cubicBezTo>
                    <a:pt x="5252" y="48963"/>
                    <a:pt x="9003" y="30174"/>
                    <a:pt x="21497" y="17714"/>
                  </a:cubicBezTo>
                  <a:cubicBezTo>
                    <a:pt x="33957" y="5220"/>
                    <a:pt x="52746" y="1469"/>
                    <a:pt x="69056" y="8221"/>
                  </a:cubicBezTo>
                  <a:cubicBezTo>
                    <a:pt x="85366" y="15006"/>
                    <a:pt x="96000" y="30925"/>
                    <a:pt x="96000" y="48572"/>
                  </a:cubicBezTo>
                  <a:cubicBezTo>
                    <a:pt x="96000" y="72678"/>
                    <a:pt x="76461" y="92185"/>
                    <a:pt x="52355" y="9221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5857700" y="850550"/>
              <a:ext cx="219400" cy="198200"/>
            </a:xfrm>
            <a:custGeom>
              <a:avLst/>
              <a:gdLst/>
              <a:ahLst/>
              <a:cxnLst/>
              <a:rect l="l" t="t" r="r" b="b"/>
              <a:pathLst>
                <a:path w="8776" h="7928" extrusionOk="0">
                  <a:moveTo>
                    <a:pt x="3295" y="7927"/>
                  </a:moveTo>
                  <a:cubicBezTo>
                    <a:pt x="3947" y="7927"/>
                    <a:pt x="4567" y="7666"/>
                    <a:pt x="5024" y="7210"/>
                  </a:cubicBezTo>
                  <a:lnTo>
                    <a:pt x="6459" y="5774"/>
                  </a:lnTo>
                  <a:cubicBezTo>
                    <a:pt x="8775" y="3458"/>
                    <a:pt x="5318" y="1"/>
                    <a:pt x="3002" y="2317"/>
                  </a:cubicBezTo>
                  <a:lnTo>
                    <a:pt x="1566" y="3752"/>
                  </a:lnTo>
                  <a:cubicBezTo>
                    <a:pt x="0" y="5285"/>
                    <a:pt x="1110" y="7927"/>
                    <a:pt x="3295" y="792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a:off x="4137000" y="5018550"/>
              <a:ext cx="122350" cy="146825"/>
            </a:xfrm>
            <a:custGeom>
              <a:avLst/>
              <a:gdLst/>
              <a:ahLst/>
              <a:cxnLst/>
              <a:rect l="l" t="t" r="r" b="b"/>
              <a:pathLst>
                <a:path w="4894" h="5873" extrusionOk="0">
                  <a:moveTo>
                    <a:pt x="2447" y="1"/>
                  </a:moveTo>
                  <a:cubicBezTo>
                    <a:pt x="1077" y="1"/>
                    <a:pt x="1" y="1077"/>
                    <a:pt x="1" y="2447"/>
                  </a:cubicBezTo>
                  <a:lnTo>
                    <a:pt x="1" y="3426"/>
                  </a:lnTo>
                  <a:cubicBezTo>
                    <a:pt x="1" y="4763"/>
                    <a:pt x="1077" y="5872"/>
                    <a:pt x="2447" y="5872"/>
                  </a:cubicBezTo>
                  <a:cubicBezTo>
                    <a:pt x="3784" y="5872"/>
                    <a:pt x="4894" y="4763"/>
                    <a:pt x="4894" y="3426"/>
                  </a:cubicBezTo>
                  <a:lnTo>
                    <a:pt x="4894" y="2447"/>
                  </a:lnTo>
                  <a:cubicBezTo>
                    <a:pt x="4894" y="1077"/>
                    <a:pt x="3784" y="1"/>
                    <a:pt x="2447" y="1"/>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5122125" y="4735575"/>
              <a:ext cx="163925" cy="182700"/>
            </a:xfrm>
            <a:custGeom>
              <a:avLst/>
              <a:gdLst/>
              <a:ahLst/>
              <a:cxnLst/>
              <a:rect l="l" t="t" r="r" b="b"/>
              <a:pathLst>
                <a:path w="6557" h="7308" extrusionOk="0">
                  <a:moveTo>
                    <a:pt x="4926" y="1599"/>
                  </a:moveTo>
                  <a:cubicBezTo>
                    <a:pt x="4274" y="425"/>
                    <a:pt x="2773" y="1"/>
                    <a:pt x="1599" y="653"/>
                  </a:cubicBezTo>
                  <a:cubicBezTo>
                    <a:pt x="424" y="1305"/>
                    <a:pt x="0" y="2806"/>
                    <a:pt x="653" y="3980"/>
                  </a:cubicBezTo>
                  <a:lnTo>
                    <a:pt x="1631" y="5709"/>
                  </a:lnTo>
                  <a:cubicBezTo>
                    <a:pt x="2284" y="6883"/>
                    <a:pt x="3784" y="7307"/>
                    <a:pt x="4959" y="6655"/>
                  </a:cubicBezTo>
                  <a:cubicBezTo>
                    <a:pt x="6133" y="5970"/>
                    <a:pt x="6557" y="4502"/>
                    <a:pt x="5905" y="332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4644250" y="552900"/>
              <a:ext cx="174525" cy="297675"/>
            </a:xfrm>
            <a:custGeom>
              <a:avLst/>
              <a:gdLst/>
              <a:ahLst/>
              <a:cxnLst/>
              <a:rect l="l" t="t" r="r" b="b"/>
              <a:pathLst>
                <a:path w="6981" h="11907" extrusionOk="0">
                  <a:moveTo>
                    <a:pt x="2120" y="11580"/>
                  </a:moveTo>
                  <a:cubicBezTo>
                    <a:pt x="3425" y="11907"/>
                    <a:pt x="4730" y="11091"/>
                    <a:pt x="5056" y="9786"/>
                  </a:cubicBezTo>
                  <a:lnTo>
                    <a:pt x="6655" y="3262"/>
                  </a:lnTo>
                  <a:cubicBezTo>
                    <a:pt x="6981" y="1957"/>
                    <a:pt x="6165" y="653"/>
                    <a:pt x="4860" y="326"/>
                  </a:cubicBezTo>
                  <a:cubicBezTo>
                    <a:pt x="3556" y="0"/>
                    <a:pt x="2218" y="783"/>
                    <a:pt x="1892" y="2121"/>
                  </a:cubicBezTo>
                  <a:lnTo>
                    <a:pt x="326" y="8645"/>
                  </a:lnTo>
                  <a:cubicBezTo>
                    <a:pt x="0" y="9949"/>
                    <a:pt x="783" y="11254"/>
                    <a:pt x="2120" y="1158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5"/>
            <p:cNvSpPr/>
            <p:nvPr/>
          </p:nvSpPr>
          <p:spPr>
            <a:xfrm>
              <a:off x="3037700" y="4768200"/>
              <a:ext cx="191675" cy="222650"/>
            </a:xfrm>
            <a:custGeom>
              <a:avLst/>
              <a:gdLst/>
              <a:ahLst/>
              <a:cxnLst/>
              <a:rect l="l" t="t" r="r" b="b"/>
              <a:pathLst>
                <a:path w="7667" h="8906" extrusionOk="0">
                  <a:moveTo>
                    <a:pt x="6199" y="718"/>
                  </a:moveTo>
                  <a:cubicBezTo>
                    <a:pt x="5057" y="0"/>
                    <a:pt x="3557" y="327"/>
                    <a:pt x="2839" y="1468"/>
                  </a:cubicBezTo>
                  <a:lnTo>
                    <a:pt x="719" y="4795"/>
                  </a:lnTo>
                  <a:cubicBezTo>
                    <a:pt x="1" y="5937"/>
                    <a:pt x="327" y="7470"/>
                    <a:pt x="1469" y="8188"/>
                  </a:cubicBezTo>
                  <a:cubicBezTo>
                    <a:pt x="2611" y="8906"/>
                    <a:pt x="4111" y="8579"/>
                    <a:pt x="4829" y="7438"/>
                  </a:cubicBezTo>
                  <a:lnTo>
                    <a:pt x="6949" y="4078"/>
                  </a:lnTo>
                  <a:cubicBezTo>
                    <a:pt x="7667" y="2936"/>
                    <a:pt x="7340" y="1436"/>
                    <a:pt x="6199" y="71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a:off x="5870750" y="4029350"/>
              <a:ext cx="217750" cy="185975"/>
            </a:xfrm>
            <a:custGeom>
              <a:avLst/>
              <a:gdLst/>
              <a:ahLst/>
              <a:cxnLst/>
              <a:rect l="l" t="t" r="r" b="b"/>
              <a:pathLst>
                <a:path w="8710" h="7439" extrusionOk="0">
                  <a:moveTo>
                    <a:pt x="7177" y="2512"/>
                  </a:moveTo>
                  <a:lnTo>
                    <a:pt x="4045" y="718"/>
                  </a:lnTo>
                  <a:cubicBezTo>
                    <a:pt x="2904" y="1"/>
                    <a:pt x="1370" y="392"/>
                    <a:pt x="685" y="1567"/>
                  </a:cubicBezTo>
                  <a:cubicBezTo>
                    <a:pt x="0" y="2741"/>
                    <a:pt x="424" y="4241"/>
                    <a:pt x="1599" y="4926"/>
                  </a:cubicBezTo>
                  <a:lnTo>
                    <a:pt x="4698" y="6753"/>
                  </a:lnTo>
                  <a:cubicBezTo>
                    <a:pt x="5872" y="7438"/>
                    <a:pt x="7372" y="7014"/>
                    <a:pt x="8058" y="5872"/>
                  </a:cubicBezTo>
                  <a:cubicBezTo>
                    <a:pt x="8710" y="4698"/>
                    <a:pt x="8318" y="3197"/>
                    <a:pt x="7177" y="2512"/>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6201025" y="3082575"/>
              <a:ext cx="157425" cy="122350"/>
            </a:xfrm>
            <a:custGeom>
              <a:avLst/>
              <a:gdLst/>
              <a:ahLst/>
              <a:cxnLst/>
              <a:rect l="l" t="t" r="r" b="b"/>
              <a:pathLst>
                <a:path w="6297" h="4894" extrusionOk="0">
                  <a:moveTo>
                    <a:pt x="3882" y="0"/>
                  </a:moveTo>
                  <a:lnTo>
                    <a:pt x="2447" y="0"/>
                  </a:lnTo>
                  <a:cubicBezTo>
                    <a:pt x="1110" y="0"/>
                    <a:pt x="0" y="1077"/>
                    <a:pt x="0" y="2447"/>
                  </a:cubicBezTo>
                  <a:cubicBezTo>
                    <a:pt x="0" y="3784"/>
                    <a:pt x="1110" y="4893"/>
                    <a:pt x="2447" y="4893"/>
                  </a:cubicBezTo>
                  <a:lnTo>
                    <a:pt x="3882" y="4893"/>
                  </a:lnTo>
                  <a:cubicBezTo>
                    <a:pt x="5220" y="4893"/>
                    <a:pt x="6296" y="3784"/>
                    <a:pt x="6296" y="2447"/>
                  </a:cubicBezTo>
                  <a:cubicBezTo>
                    <a:pt x="6296" y="1077"/>
                    <a:pt x="5220" y="0"/>
                    <a:pt x="3882" y="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a:off x="2479925" y="989175"/>
              <a:ext cx="259350" cy="266700"/>
            </a:xfrm>
            <a:custGeom>
              <a:avLst/>
              <a:gdLst/>
              <a:ahLst/>
              <a:cxnLst/>
              <a:rect l="l" t="t" r="r" b="b"/>
              <a:pathLst>
                <a:path w="10374" h="10668" extrusionOk="0">
                  <a:moveTo>
                    <a:pt x="4567" y="8254"/>
                  </a:moveTo>
                  <a:cubicBezTo>
                    <a:pt x="6785" y="10668"/>
                    <a:pt x="10373" y="7373"/>
                    <a:pt x="8155" y="4959"/>
                  </a:cubicBezTo>
                  <a:lnTo>
                    <a:pt x="5806" y="2415"/>
                  </a:lnTo>
                  <a:cubicBezTo>
                    <a:pt x="3621" y="1"/>
                    <a:pt x="0" y="3328"/>
                    <a:pt x="2218" y="570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5"/>
            <p:cNvSpPr/>
            <p:nvPr/>
          </p:nvSpPr>
          <p:spPr>
            <a:xfrm>
              <a:off x="6083600" y="2055050"/>
              <a:ext cx="207150" cy="166375"/>
            </a:xfrm>
            <a:custGeom>
              <a:avLst/>
              <a:gdLst/>
              <a:ahLst/>
              <a:cxnLst/>
              <a:rect l="l" t="t" r="r" b="b"/>
              <a:pathLst>
                <a:path w="8286" h="6655" extrusionOk="0">
                  <a:moveTo>
                    <a:pt x="7764" y="1859"/>
                  </a:moveTo>
                  <a:cubicBezTo>
                    <a:pt x="7274" y="620"/>
                    <a:pt x="5839" y="0"/>
                    <a:pt x="4600" y="522"/>
                  </a:cubicBezTo>
                  <a:lnTo>
                    <a:pt x="1892" y="1631"/>
                  </a:lnTo>
                  <a:cubicBezTo>
                    <a:pt x="620" y="2120"/>
                    <a:pt x="0" y="3556"/>
                    <a:pt x="522" y="4795"/>
                  </a:cubicBezTo>
                  <a:cubicBezTo>
                    <a:pt x="1044" y="6067"/>
                    <a:pt x="2479" y="6655"/>
                    <a:pt x="3719" y="6165"/>
                  </a:cubicBezTo>
                  <a:lnTo>
                    <a:pt x="6426" y="5056"/>
                  </a:lnTo>
                  <a:cubicBezTo>
                    <a:pt x="7666" y="4534"/>
                    <a:pt x="8286" y="3132"/>
                    <a:pt x="7764" y="185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3569425" y="522725"/>
              <a:ext cx="181875" cy="345800"/>
            </a:xfrm>
            <a:custGeom>
              <a:avLst/>
              <a:gdLst/>
              <a:ahLst/>
              <a:cxnLst/>
              <a:rect l="l" t="t" r="r" b="b"/>
              <a:pathLst>
                <a:path w="7275" h="13832" extrusionOk="0">
                  <a:moveTo>
                    <a:pt x="2251" y="11743"/>
                  </a:moveTo>
                  <a:cubicBezTo>
                    <a:pt x="2544" y="13048"/>
                    <a:pt x="3849" y="13831"/>
                    <a:pt x="5154" y="13538"/>
                  </a:cubicBezTo>
                  <a:cubicBezTo>
                    <a:pt x="6459" y="13244"/>
                    <a:pt x="7274" y="11972"/>
                    <a:pt x="7013" y="10667"/>
                  </a:cubicBezTo>
                  <a:lnTo>
                    <a:pt x="5089" y="2186"/>
                  </a:lnTo>
                  <a:cubicBezTo>
                    <a:pt x="4795" y="848"/>
                    <a:pt x="3490" y="0"/>
                    <a:pt x="2153" y="327"/>
                  </a:cubicBezTo>
                  <a:cubicBezTo>
                    <a:pt x="816" y="620"/>
                    <a:pt x="0" y="1958"/>
                    <a:pt x="326" y="3295"/>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45"/>
          <p:cNvGrpSpPr/>
          <p:nvPr/>
        </p:nvGrpSpPr>
        <p:grpSpPr>
          <a:xfrm>
            <a:off x="4123215" y="2014252"/>
            <a:ext cx="897570" cy="814321"/>
            <a:chOff x="1241175" y="522725"/>
            <a:chExt cx="5117275" cy="4642650"/>
          </a:xfrm>
        </p:grpSpPr>
        <p:sp>
          <p:nvSpPr>
            <p:cNvPr id="661" name="Google Shape;661;p45"/>
            <p:cNvSpPr/>
            <p:nvPr/>
          </p:nvSpPr>
          <p:spPr>
            <a:xfrm>
              <a:off x="1872375" y="3798575"/>
              <a:ext cx="389825" cy="390650"/>
            </a:xfrm>
            <a:custGeom>
              <a:avLst/>
              <a:gdLst/>
              <a:ahLst/>
              <a:cxnLst/>
              <a:rect l="l" t="t" r="r" b="b"/>
              <a:pathLst>
                <a:path w="15593" h="15626" extrusionOk="0">
                  <a:moveTo>
                    <a:pt x="8938" y="0"/>
                  </a:moveTo>
                  <a:cubicBezTo>
                    <a:pt x="2969" y="0"/>
                    <a:pt x="0" y="7209"/>
                    <a:pt x="4208" y="11417"/>
                  </a:cubicBezTo>
                  <a:cubicBezTo>
                    <a:pt x="8416" y="15625"/>
                    <a:pt x="15593" y="12624"/>
                    <a:pt x="15593" y="6687"/>
                  </a:cubicBezTo>
                  <a:cubicBezTo>
                    <a:pt x="15593" y="3001"/>
                    <a:pt x="12624" y="0"/>
                    <a:pt x="8938" y="0"/>
                  </a:cubicBezTo>
                  <a:close/>
                  <a:moveTo>
                    <a:pt x="8938" y="8481"/>
                  </a:moveTo>
                  <a:cubicBezTo>
                    <a:pt x="7340" y="8481"/>
                    <a:pt x="6557" y="6557"/>
                    <a:pt x="7666" y="5415"/>
                  </a:cubicBezTo>
                  <a:cubicBezTo>
                    <a:pt x="8775" y="4306"/>
                    <a:pt x="10700" y="5089"/>
                    <a:pt x="10700" y="6687"/>
                  </a:cubicBezTo>
                  <a:cubicBezTo>
                    <a:pt x="10700" y="7666"/>
                    <a:pt x="9917" y="8481"/>
                    <a:pt x="8938" y="8481"/>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5"/>
            <p:cNvSpPr/>
            <p:nvPr/>
          </p:nvSpPr>
          <p:spPr>
            <a:xfrm>
              <a:off x="2414675" y="1564925"/>
              <a:ext cx="389825" cy="389825"/>
            </a:xfrm>
            <a:custGeom>
              <a:avLst/>
              <a:gdLst/>
              <a:ahLst/>
              <a:cxnLst/>
              <a:rect l="l" t="t" r="r" b="b"/>
              <a:pathLst>
                <a:path w="15593" h="15593" extrusionOk="0">
                  <a:moveTo>
                    <a:pt x="6687" y="15593"/>
                  </a:moveTo>
                  <a:cubicBezTo>
                    <a:pt x="12624" y="15593"/>
                    <a:pt x="15593" y="8416"/>
                    <a:pt x="11417" y="4208"/>
                  </a:cubicBezTo>
                  <a:cubicBezTo>
                    <a:pt x="7209" y="1"/>
                    <a:pt x="0" y="3002"/>
                    <a:pt x="0" y="8938"/>
                  </a:cubicBezTo>
                  <a:cubicBezTo>
                    <a:pt x="0" y="12624"/>
                    <a:pt x="3001" y="15593"/>
                    <a:pt x="6687" y="15593"/>
                  </a:cubicBezTo>
                  <a:close/>
                  <a:moveTo>
                    <a:pt x="6687" y="7144"/>
                  </a:moveTo>
                  <a:cubicBezTo>
                    <a:pt x="8286" y="7144"/>
                    <a:pt x="9069" y="9069"/>
                    <a:pt x="7960" y="10178"/>
                  </a:cubicBezTo>
                  <a:cubicBezTo>
                    <a:pt x="6818" y="11320"/>
                    <a:pt x="4893" y="10537"/>
                    <a:pt x="4893" y="8938"/>
                  </a:cubicBezTo>
                  <a:cubicBezTo>
                    <a:pt x="4893" y="7960"/>
                    <a:pt x="5709" y="7144"/>
                    <a:pt x="6687" y="7144"/>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2139850" y="2027300"/>
              <a:ext cx="192475" cy="192500"/>
            </a:xfrm>
            <a:custGeom>
              <a:avLst/>
              <a:gdLst/>
              <a:ahLst/>
              <a:cxnLst/>
              <a:rect l="l" t="t" r="r" b="b"/>
              <a:pathLst>
                <a:path w="7699" h="7700" extrusionOk="0">
                  <a:moveTo>
                    <a:pt x="3295" y="7699"/>
                  </a:moveTo>
                  <a:cubicBezTo>
                    <a:pt x="6231" y="7699"/>
                    <a:pt x="7699" y="4144"/>
                    <a:pt x="5644" y="2056"/>
                  </a:cubicBezTo>
                  <a:cubicBezTo>
                    <a:pt x="3556" y="1"/>
                    <a:pt x="1" y="1469"/>
                    <a:pt x="1" y="4405"/>
                  </a:cubicBezTo>
                  <a:cubicBezTo>
                    <a:pt x="1" y="6199"/>
                    <a:pt x="1468" y="7667"/>
                    <a:pt x="3295" y="769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1241175" y="928025"/>
              <a:ext cx="4955800" cy="4004925"/>
            </a:xfrm>
            <a:custGeom>
              <a:avLst/>
              <a:gdLst/>
              <a:ahLst/>
              <a:cxnLst/>
              <a:rect l="l" t="t" r="r" b="b"/>
              <a:pathLst>
                <a:path w="198232" h="160197" extrusionOk="0">
                  <a:moveTo>
                    <a:pt x="195817" y="86247"/>
                  </a:moveTo>
                  <a:lnTo>
                    <a:pt x="189065" y="83768"/>
                  </a:lnTo>
                  <a:cubicBezTo>
                    <a:pt x="177746" y="79560"/>
                    <a:pt x="175919" y="64327"/>
                    <a:pt x="185901" y="57542"/>
                  </a:cubicBezTo>
                  <a:lnTo>
                    <a:pt x="191870" y="53530"/>
                  </a:lnTo>
                  <a:cubicBezTo>
                    <a:pt x="193991" y="52062"/>
                    <a:pt x="192719" y="48734"/>
                    <a:pt x="190174" y="49061"/>
                  </a:cubicBezTo>
                  <a:lnTo>
                    <a:pt x="183063" y="50039"/>
                  </a:lnTo>
                  <a:cubicBezTo>
                    <a:pt x="177583" y="50822"/>
                    <a:pt x="172135" y="48408"/>
                    <a:pt x="169069" y="43842"/>
                  </a:cubicBezTo>
                  <a:cubicBezTo>
                    <a:pt x="165807" y="39242"/>
                    <a:pt x="165481" y="33207"/>
                    <a:pt x="168188" y="28282"/>
                  </a:cubicBezTo>
                  <a:lnTo>
                    <a:pt x="171320" y="22475"/>
                  </a:lnTo>
                  <a:cubicBezTo>
                    <a:pt x="171320" y="22475"/>
                    <a:pt x="171320" y="22443"/>
                    <a:pt x="171320" y="22443"/>
                  </a:cubicBezTo>
                  <a:lnTo>
                    <a:pt x="179801" y="13994"/>
                  </a:lnTo>
                  <a:cubicBezTo>
                    <a:pt x="182117" y="11678"/>
                    <a:pt x="178659" y="8221"/>
                    <a:pt x="176343" y="10504"/>
                  </a:cubicBezTo>
                  <a:lnTo>
                    <a:pt x="168156" y="18724"/>
                  </a:lnTo>
                  <a:cubicBezTo>
                    <a:pt x="168123" y="18724"/>
                    <a:pt x="168058" y="18757"/>
                    <a:pt x="168025" y="18789"/>
                  </a:cubicBezTo>
                  <a:lnTo>
                    <a:pt x="162154" y="22965"/>
                  </a:lnTo>
                  <a:cubicBezTo>
                    <a:pt x="157717" y="26227"/>
                    <a:pt x="151781" y="26651"/>
                    <a:pt x="146920" y="24041"/>
                  </a:cubicBezTo>
                  <a:cubicBezTo>
                    <a:pt x="141929" y="21497"/>
                    <a:pt x="138863" y="16310"/>
                    <a:pt x="138994" y="10700"/>
                  </a:cubicBezTo>
                  <a:lnTo>
                    <a:pt x="139092" y="3458"/>
                  </a:lnTo>
                  <a:cubicBezTo>
                    <a:pt x="139124" y="881"/>
                    <a:pt x="135634" y="0"/>
                    <a:pt x="134460" y="2316"/>
                  </a:cubicBezTo>
                  <a:lnTo>
                    <a:pt x="131198" y="8775"/>
                  </a:lnTo>
                  <a:cubicBezTo>
                    <a:pt x="128718" y="13733"/>
                    <a:pt x="123662" y="16865"/>
                    <a:pt x="118117" y="16865"/>
                  </a:cubicBezTo>
                  <a:cubicBezTo>
                    <a:pt x="112572" y="16865"/>
                    <a:pt x="107516" y="13733"/>
                    <a:pt x="105036" y="8775"/>
                  </a:cubicBezTo>
                  <a:lnTo>
                    <a:pt x="101774" y="2316"/>
                  </a:lnTo>
                  <a:cubicBezTo>
                    <a:pt x="100600" y="0"/>
                    <a:pt x="97110" y="881"/>
                    <a:pt x="97142" y="3458"/>
                  </a:cubicBezTo>
                  <a:lnTo>
                    <a:pt x="97240" y="10700"/>
                  </a:lnTo>
                  <a:cubicBezTo>
                    <a:pt x="97403" y="16310"/>
                    <a:pt x="94304" y="21497"/>
                    <a:pt x="89314" y="24041"/>
                  </a:cubicBezTo>
                  <a:cubicBezTo>
                    <a:pt x="84453" y="26651"/>
                    <a:pt x="78516" y="26227"/>
                    <a:pt x="74080" y="22965"/>
                  </a:cubicBezTo>
                  <a:lnTo>
                    <a:pt x="68209" y="18789"/>
                  </a:lnTo>
                  <a:cubicBezTo>
                    <a:pt x="68176" y="18757"/>
                    <a:pt x="68176" y="18757"/>
                    <a:pt x="68143" y="18757"/>
                  </a:cubicBezTo>
                  <a:lnTo>
                    <a:pt x="62859" y="13016"/>
                  </a:lnTo>
                  <a:cubicBezTo>
                    <a:pt x="61326" y="11319"/>
                    <a:pt x="58488" y="12494"/>
                    <a:pt x="58651" y="14810"/>
                  </a:cubicBezTo>
                  <a:cubicBezTo>
                    <a:pt x="44527" y="16669"/>
                    <a:pt x="31381" y="22965"/>
                    <a:pt x="21073" y="32783"/>
                  </a:cubicBezTo>
                  <a:cubicBezTo>
                    <a:pt x="21040" y="32816"/>
                    <a:pt x="21008" y="32816"/>
                    <a:pt x="20975" y="32849"/>
                  </a:cubicBezTo>
                  <a:cubicBezTo>
                    <a:pt x="20029" y="33762"/>
                    <a:pt x="19116" y="34675"/>
                    <a:pt x="18235" y="35621"/>
                  </a:cubicBezTo>
                  <a:cubicBezTo>
                    <a:pt x="13994" y="40155"/>
                    <a:pt x="10406" y="45244"/>
                    <a:pt x="7568" y="50724"/>
                  </a:cubicBezTo>
                  <a:cubicBezTo>
                    <a:pt x="7536" y="50757"/>
                    <a:pt x="7536" y="50790"/>
                    <a:pt x="7503" y="50822"/>
                  </a:cubicBezTo>
                  <a:cubicBezTo>
                    <a:pt x="2577" y="60380"/>
                    <a:pt x="0" y="71014"/>
                    <a:pt x="33" y="81778"/>
                  </a:cubicBezTo>
                  <a:cubicBezTo>
                    <a:pt x="33" y="82529"/>
                    <a:pt x="33" y="83279"/>
                    <a:pt x="66" y="83997"/>
                  </a:cubicBezTo>
                  <a:cubicBezTo>
                    <a:pt x="0" y="84355"/>
                    <a:pt x="0" y="84747"/>
                    <a:pt x="98" y="85073"/>
                  </a:cubicBezTo>
                  <a:cubicBezTo>
                    <a:pt x="1827" y="120792"/>
                    <a:pt x="31446" y="149334"/>
                    <a:pt x="67589" y="149334"/>
                  </a:cubicBezTo>
                  <a:cubicBezTo>
                    <a:pt x="71634" y="149334"/>
                    <a:pt x="75711" y="148975"/>
                    <a:pt x="79691" y="148225"/>
                  </a:cubicBezTo>
                  <a:cubicBezTo>
                    <a:pt x="79756" y="150476"/>
                    <a:pt x="82561" y="151487"/>
                    <a:pt x="83997" y="149758"/>
                  </a:cubicBezTo>
                  <a:lnTo>
                    <a:pt x="88694" y="144311"/>
                  </a:lnTo>
                  <a:cubicBezTo>
                    <a:pt x="96523" y="135145"/>
                    <a:pt x="111463" y="138863"/>
                    <a:pt x="114105" y="150606"/>
                  </a:cubicBezTo>
                  <a:lnTo>
                    <a:pt x="115736" y="157652"/>
                  </a:lnTo>
                  <a:cubicBezTo>
                    <a:pt x="116323" y="160197"/>
                    <a:pt x="119911" y="160197"/>
                    <a:pt x="120498" y="157652"/>
                  </a:cubicBezTo>
                  <a:lnTo>
                    <a:pt x="122129" y="150606"/>
                  </a:lnTo>
                  <a:cubicBezTo>
                    <a:pt x="124771" y="138863"/>
                    <a:pt x="139711" y="135145"/>
                    <a:pt x="147540" y="144311"/>
                  </a:cubicBezTo>
                  <a:lnTo>
                    <a:pt x="152237" y="149758"/>
                  </a:lnTo>
                  <a:cubicBezTo>
                    <a:pt x="153934" y="151748"/>
                    <a:pt x="157098" y="150084"/>
                    <a:pt x="156445" y="147573"/>
                  </a:cubicBezTo>
                  <a:lnTo>
                    <a:pt x="154651" y="140559"/>
                  </a:lnTo>
                  <a:cubicBezTo>
                    <a:pt x="153183" y="135145"/>
                    <a:pt x="154945" y="129371"/>
                    <a:pt x="159185" y="125685"/>
                  </a:cubicBezTo>
                  <a:cubicBezTo>
                    <a:pt x="163295" y="121999"/>
                    <a:pt x="169134" y="120955"/>
                    <a:pt x="174223" y="123043"/>
                  </a:cubicBezTo>
                  <a:lnTo>
                    <a:pt x="180910" y="125717"/>
                  </a:lnTo>
                  <a:cubicBezTo>
                    <a:pt x="183324" y="126663"/>
                    <a:pt x="185379" y="123728"/>
                    <a:pt x="183650" y="121803"/>
                  </a:cubicBezTo>
                  <a:lnTo>
                    <a:pt x="178790" y="116453"/>
                  </a:lnTo>
                  <a:cubicBezTo>
                    <a:pt x="175006" y="112311"/>
                    <a:pt x="173897" y="106374"/>
                    <a:pt x="175952" y="101155"/>
                  </a:cubicBezTo>
                  <a:cubicBezTo>
                    <a:pt x="177877" y="95968"/>
                    <a:pt x="182574" y="92315"/>
                    <a:pt x="188087" y="91760"/>
                  </a:cubicBezTo>
                  <a:lnTo>
                    <a:pt x="195230" y="90977"/>
                  </a:lnTo>
                  <a:cubicBezTo>
                    <a:pt x="197807" y="90684"/>
                    <a:pt x="198231" y="87128"/>
                    <a:pt x="195785" y="86247"/>
                  </a:cubicBezTo>
                  <a:close/>
                  <a:moveTo>
                    <a:pt x="21791" y="38949"/>
                  </a:moveTo>
                  <a:cubicBezTo>
                    <a:pt x="22280" y="38459"/>
                    <a:pt x="22736" y="37970"/>
                    <a:pt x="23226" y="37513"/>
                  </a:cubicBezTo>
                  <a:cubicBezTo>
                    <a:pt x="28021" y="40090"/>
                    <a:pt x="29391" y="46321"/>
                    <a:pt x="26129" y="50692"/>
                  </a:cubicBezTo>
                  <a:cubicBezTo>
                    <a:pt x="22834" y="55030"/>
                    <a:pt x="16473" y="55454"/>
                    <a:pt x="12657" y="51572"/>
                  </a:cubicBezTo>
                  <a:cubicBezTo>
                    <a:pt x="15169" y="47006"/>
                    <a:pt x="18235" y="42765"/>
                    <a:pt x="21791" y="38949"/>
                  </a:cubicBezTo>
                  <a:close/>
                  <a:moveTo>
                    <a:pt x="5057" y="85725"/>
                  </a:moveTo>
                  <a:cubicBezTo>
                    <a:pt x="12005" y="81876"/>
                    <a:pt x="20747" y="85660"/>
                    <a:pt x="22736" y="93358"/>
                  </a:cubicBezTo>
                  <a:cubicBezTo>
                    <a:pt x="24726" y="101057"/>
                    <a:pt x="18920" y="108592"/>
                    <a:pt x="10961" y="108625"/>
                  </a:cubicBezTo>
                  <a:cubicBezTo>
                    <a:pt x="7536" y="101448"/>
                    <a:pt x="5546" y="93685"/>
                    <a:pt x="5057" y="85725"/>
                  </a:cubicBezTo>
                  <a:close/>
                  <a:moveTo>
                    <a:pt x="81583" y="140559"/>
                  </a:moveTo>
                  <a:lnTo>
                    <a:pt x="80963" y="143006"/>
                  </a:lnTo>
                  <a:cubicBezTo>
                    <a:pt x="54410" y="148780"/>
                    <a:pt x="27140" y="136808"/>
                    <a:pt x="13472" y="113322"/>
                  </a:cubicBezTo>
                  <a:cubicBezTo>
                    <a:pt x="23487" y="111821"/>
                    <a:pt x="30011" y="101937"/>
                    <a:pt x="27466" y="92119"/>
                  </a:cubicBezTo>
                  <a:cubicBezTo>
                    <a:pt x="24922" y="82300"/>
                    <a:pt x="14418" y="76853"/>
                    <a:pt x="4926" y="80408"/>
                  </a:cubicBezTo>
                  <a:cubicBezTo>
                    <a:pt x="5089" y="72025"/>
                    <a:pt x="6948" y="63772"/>
                    <a:pt x="10374" y="56107"/>
                  </a:cubicBezTo>
                  <a:cubicBezTo>
                    <a:pt x="16473" y="60967"/>
                    <a:pt x="25346" y="59858"/>
                    <a:pt x="30043" y="53627"/>
                  </a:cubicBezTo>
                  <a:cubicBezTo>
                    <a:pt x="34708" y="47397"/>
                    <a:pt x="33305" y="38557"/>
                    <a:pt x="26944" y="34056"/>
                  </a:cubicBezTo>
                  <a:cubicBezTo>
                    <a:pt x="36828" y="25607"/>
                    <a:pt x="49093" y="20453"/>
                    <a:pt x="62043" y="19344"/>
                  </a:cubicBezTo>
                  <a:lnTo>
                    <a:pt x="64849" y="22378"/>
                  </a:lnTo>
                  <a:cubicBezTo>
                    <a:pt x="64849" y="22410"/>
                    <a:pt x="64881" y="22443"/>
                    <a:pt x="64914" y="22475"/>
                  </a:cubicBezTo>
                  <a:lnTo>
                    <a:pt x="68045" y="28282"/>
                  </a:lnTo>
                  <a:cubicBezTo>
                    <a:pt x="70786" y="33207"/>
                    <a:pt x="70427" y="39275"/>
                    <a:pt x="67165" y="43842"/>
                  </a:cubicBezTo>
                  <a:cubicBezTo>
                    <a:pt x="64098" y="48408"/>
                    <a:pt x="58651" y="50822"/>
                    <a:pt x="53203" y="50039"/>
                  </a:cubicBezTo>
                  <a:lnTo>
                    <a:pt x="46060" y="49061"/>
                  </a:lnTo>
                  <a:cubicBezTo>
                    <a:pt x="43515" y="48734"/>
                    <a:pt x="42243" y="52062"/>
                    <a:pt x="44363" y="53530"/>
                  </a:cubicBezTo>
                  <a:lnTo>
                    <a:pt x="50333" y="57542"/>
                  </a:lnTo>
                  <a:cubicBezTo>
                    <a:pt x="60315" y="64327"/>
                    <a:pt x="58488" y="79560"/>
                    <a:pt x="47169" y="83768"/>
                  </a:cubicBezTo>
                  <a:lnTo>
                    <a:pt x="40449" y="86247"/>
                  </a:lnTo>
                  <a:cubicBezTo>
                    <a:pt x="38003" y="87128"/>
                    <a:pt x="38427" y="90684"/>
                    <a:pt x="41004" y="90977"/>
                  </a:cubicBezTo>
                  <a:lnTo>
                    <a:pt x="48147" y="91760"/>
                  </a:lnTo>
                  <a:cubicBezTo>
                    <a:pt x="53660" y="92315"/>
                    <a:pt x="58390" y="95968"/>
                    <a:pt x="60282" y="101155"/>
                  </a:cubicBezTo>
                  <a:cubicBezTo>
                    <a:pt x="62337" y="106374"/>
                    <a:pt x="61228" y="112311"/>
                    <a:pt x="57444" y="116453"/>
                  </a:cubicBezTo>
                  <a:lnTo>
                    <a:pt x="52584" y="121803"/>
                  </a:lnTo>
                  <a:cubicBezTo>
                    <a:pt x="50855" y="123728"/>
                    <a:pt x="52910" y="126663"/>
                    <a:pt x="55324" y="125717"/>
                  </a:cubicBezTo>
                  <a:lnTo>
                    <a:pt x="62011" y="123043"/>
                  </a:lnTo>
                  <a:cubicBezTo>
                    <a:pt x="67099" y="120955"/>
                    <a:pt x="72938" y="121999"/>
                    <a:pt x="77049" y="125685"/>
                  </a:cubicBezTo>
                  <a:cubicBezTo>
                    <a:pt x="81289" y="129371"/>
                    <a:pt x="83051" y="135145"/>
                    <a:pt x="81583" y="140559"/>
                  </a:cubicBezTo>
                  <a:close/>
                  <a:moveTo>
                    <a:pt x="171385" y="99426"/>
                  </a:moveTo>
                  <a:cubicBezTo>
                    <a:pt x="169037" y="105493"/>
                    <a:pt x="169852" y="112343"/>
                    <a:pt x="173571" y="117725"/>
                  </a:cubicBezTo>
                  <a:cubicBezTo>
                    <a:pt x="167340" y="116127"/>
                    <a:pt x="160751" y="117758"/>
                    <a:pt x="155956" y="122031"/>
                  </a:cubicBezTo>
                  <a:cubicBezTo>
                    <a:pt x="151063" y="126305"/>
                    <a:pt x="148617" y="132763"/>
                    <a:pt x="149432" y="139255"/>
                  </a:cubicBezTo>
                  <a:cubicBezTo>
                    <a:pt x="139157" y="130088"/>
                    <a:pt x="122912" y="134101"/>
                    <a:pt x="118117" y="146986"/>
                  </a:cubicBezTo>
                  <a:cubicBezTo>
                    <a:pt x="113322" y="134101"/>
                    <a:pt x="97077" y="130056"/>
                    <a:pt x="86802" y="139255"/>
                  </a:cubicBezTo>
                  <a:cubicBezTo>
                    <a:pt x="87617" y="132763"/>
                    <a:pt x="85171" y="126305"/>
                    <a:pt x="80278" y="122031"/>
                  </a:cubicBezTo>
                  <a:cubicBezTo>
                    <a:pt x="75483" y="117758"/>
                    <a:pt x="68894" y="116127"/>
                    <a:pt x="62663" y="117725"/>
                  </a:cubicBezTo>
                  <a:cubicBezTo>
                    <a:pt x="70492" y="106374"/>
                    <a:pt x="64588" y="90684"/>
                    <a:pt x="51214" y="87324"/>
                  </a:cubicBezTo>
                  <a:cubicBezTo>
                    <a:pt x="56955" y="84355"/>
                    <a:pt x="60836" y="78712"/>
                    <a:pt x="61587" y="72319"/>
                  </a:cubicBezTo>
                  <a:cubicBezTo>
                    <a:pt x="62402" y="65762"/>
                    <a:pt x="59923" y="59238"/>
                    <a:pt x="55095" y="55161"/>
                  </a:cubicBezTo>
                  <a:lnTo>
                    <a:pt x="55193" y="55161"/>
                  </a:lnTo>
                  <a:cubicBezTo>
                    <a:pt x="61587" y="55161"/>
                    <a:pt x="67589" y="51964"/>
                    <a:pt x="71210" y="46679"/>
                  </a:cubicBezTo>
                  <a:cubicBezTo>
                    <a:pt x="74928" y="41330"/>
                    <a:pt x="75776" y="34447"/>
                    <a:pt x="73428" y="28347"/>
                  </a:cubicBezTo>
                  <a:cubicBezTo>
                    <a:pt x="79104" y="31381"/>
                    <a:pt x="85889" y="31381"/>
                    <a:pt x="91564" y="28380"/>
                  </a:cubicBezTo>
                  <a:cubicBezTo>
                    <a:pt x="97338" y="25379"/>
                    <a:pt x="101252" y="19703"/>
                    <a:pt x="102003" y="13244"/>
                  </a:cubicBezTo>
                  <a:cubicBezTo>
                    <a:pt x="109734" y="24596"/>
                    <a:pt x="126500" y="24596"/>
                    <a:pt x="134231" y="13244"/>
                  </a:cubicBezTo>
                  <a:cubicBezTo>
                    <a:pt x="134981" y="19703"/>
                    <a:pt x="138896" y="25379"/>
                    <a:pt x="144670" y="28380"/>
                  </a:cubicBezTo>
                  <a:cubicBezTo>
                    <a:pt x="150345" y="31381"/>
                    <a:pt x="157130" y="31348"/>
                    <a:pt x="162806" y="28314"/>
                  </a:cubicBezTo>
                  <a:cubicBezTo>
                    <a:pt x="160458" y="34447"/>
                    <a:pt x="161306" y="41330"/>
                    <a:pt x="165024" y="46679"/>
                  </a:cubicBezTo>
                  <a:cubicBezTo>
                    <a:pt x="168645" y="51964"/>
                    <a:pt x="174647" y="55161"/>
                    <a:pt x="181041" y="55161"/>
                  </a:cubicBezTo>
                  <a:lnTo>
                    <a:pt x="181139" y="55161"/>
                  </a:lnTo>
                  <a:cubicBezTo>
                    <a:pt x="176311" y="59238"/>
                    <a:pt x="173864" y="65762"/>
                    <a:pt x="174647" y="72319"/>
                  </a:cubicBezTo>
                  <a:cubicBezTo>
                    <a:pt x="175397" y="78745"/>
                    <a:pt x="179279" y="84355"/>
                    <a:pt x="185020" y="87356"/>
                  </a:cubicBezTo>
                  <a:cubicBezTo>
                    <a:pt x="178757" y="88857"/>
                    <a:pt x="173669" y="93391"/>
                    <a:pt x="171385" y="99426"/>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2885225" y="1720675"/>
              <a:ext cx="2522350" cy="2523175"/>
            </a:xfrm>
            <a:custGeom>
              <a:avLst/>
              <a:gdLst/>
              <a:ahLst/>
              <a:cxnLst/>
              <a:rect l="l" t="t" r="r" b="b"/>
              <a:pathLst>
                <a:path w="100894" h="100927" extrusionOk="0">
                  <a:moveTo>
                    <a:pt x="52355" y="1"/>
                  </a:moveTo>
                  <a:cubicBezTo>
                    <a:pt x="32718" y="1"/>
                    <a:pt x="15005" y="11842"/>
                    <a:pt x="7503" y="29979"/>
                  </a:cubicBezTo>
                  <a:cubicBezTo>
                    <a:pt x="0" y="48115"/>
                    <a:pt x="4143" y="69025"/>
                    <a:pt x="18039" y="82888"/>
                  </a:cubicBezTo>
                  <a:cubicBezTo>
                    <a:pt x="31902" y="96784"/>
                    <a:pt x="52779" y="100927"/>
                    <a:pt x="70948" y="93424"/>
                  </a:cubicBezTo>
                  <a:cubicBezTo>
                    <a:pt x="89085" y="85922"/>
                    <a:pt x="100893" y="68209"/>
                    <a:pt x="100893" y="48572"/>
                  </a:cubicBezTo>
                  <a:cubicBezTo>
                    <a:pt x="100893" y="21758"/>
                    <a:pt x="79168" y="34"/>
                    <a:pt x="52355" y="1"/>
                  </a:cubicBezTo>
                  <a:close/>
                  <a:moveTo>
                    <a:pt x="52355" y="92217"/>
                  </a:moveTo>
                  <a:cubicBezTo>
                    <a:pt x="34708" y="92217"/>
                    <a:pt x="18789" y="81583"/>
                    <a:pt x="12037" y="65273"/>
                  </a:cubicBezTo>
                  <a:cubicBezTo>
                    <a:pt x="5252" y="48963"/>
                    <a:pt x="9003" y="30174"/>
                    <a:pt x="21497" y="17714"/>
                  </a:cubicBezTo>
                  <a:cubicBezTo>
                    <a:pt x="33957" y="5220"/>
                    <a:pt x="52746" y="1469"/>
                    <a:pt x="69056" y="8221"/>
                  </a:cubicBezTo>
                  <a:cubicBezTo>
                    <a:pt x="85366" y="15006"/>
                    <a:pt x="96000" y="30925"/>
                    <a:pt x="96000" y="48572"/>
                  </a:cubicBezTo>
                  <a:cubicBezTo>
                    <a:pt x="96000" y="72678"/>
                    <a:pt x="76461" y="92185"/>
                    <a:pt x="52355" y="9221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5857700" y="850550"/>
              <a:ext cx="219400" cy="198200"/>
            </a:xfrm>
            <a:custGeom>
              <a:avLst/>
              <a:gdLst/>
              <a:ahLst/>
              <a:cxnLst/>
              <a:rect l="l" t="t" r="r" b="b"/>
              <a:pathLst>
                <a:path w="8776" h="7928" extrusionOk="0">
                  <a:moveTo>
                    <a:pt x="3295" y="7927"/>
                  </a:moveTo>
                  <a:cubicBezTo>
                    <a:pt x="3947" y="7927"/>
                    <a:pt x="4567" y="7666"/>
                    <a:pt x="5024" y="7210"/>
                  </a:cubicBezTo>
                  <a:lnTo>
                    <a:pt x="6459" y="5774"/>
                  </a:lnTo>
                  <a:cubicBezTo>
                    <a:pt x="8775" y="3458"/>
                    <a:pt x="5318" y="1"/>
                    <a:pt x="3002" y="2317"/>
                  </a:cubicBezTo>
                  <a:lnTo>
                    <a:pt x="1566" y="3752"/>
                  </a:lnTo>
                  <a:cubicBezTo>
                    <a:pt x="0" y="5285"/>
                    <a:pt x="1110" y="7927"/>
                    <a:pt x="3295" y="792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5"/>
            <p:cNvSpPr/>
            <p:nvPr/>
          </p:nvSpPr>
          <p:spPr>
            <a:xfrm>
              <a:off x="4137000" y="5018550"/>
              <a:ext cx="122350" cy="146825"/>
            </a:xfrm>
            <a:custGeom>
              <a:avLst/>
              <a:gdLst/>
              <a:ahLst/>
              <a:cxnLst/>
              <a:rect l="l" t="t" r="r" b="b"/>
              <a:pathLst>
                <a:path w="4894" h="5873" extrusionOk="0">
                  <a:moveTo>
                    <a:pt x="2447" y="1"/>
                  </a:moveTo>
                  <a:cubicBezTo>
                    <a:pt x="1077" y="1"/>
                    <a:pt x="1" y="1077"/>
                    <a:pt x="1" y="2447"/>
                  </a:cubicBezTo>
                  <a:lnTo>
                    <a:pt x="1" y="3426"/>
                  </a:lnTo>
                  <a:cubicBezTo>
                    <a:pt x="1" y="4763"/>
                    <a:pt x="1077" y="5872"/>
                    <a:pt x="2447" y="5872"/>
                  </a:cubicBezTo>
                  <a:cubicBezTo>
                    <a:pt x="3784" y="5872"/>
                    <a:pt x="4894" y="4763"/>
                    <a:pt x="4894" y="3426"/>
                  </a:cubicBezTo>
                  <a:lnTo>
                    <a:pt x="4894" y="2447"/>
                  </a:lnTo>
                  <a:cubicBezTo>
                    <a:pt x="4894" y="1077"/>
                    <a:pt x="3784" y="1"/>
                    <a:pt x="2447" y="1"/>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5"/>
            <p:cNvSpPr/>
            <p:nvPr/>
          </p:nvSpPr>
          <p:spPr>
            <a:xfrm>
              <a:off x="5122125" y="4735575"/>
              <a:ext cx="163925" cy="182700"/>
            </a:xfrm>
            <a:custGeom>
              <a:avLst/>
              <a:gdLst/>
              <a:ahLst/>
              <a:cxnLst/>
              <a:rect l="l" t="t" r="r" b="b"/>
              <a:pathLst>
                <a:path w="6557" h="7308" extrusionOk="0">
                  <a:moveTo>
                    <a:pt x="4926" y="1599"/>
                  </a:moveTo>
                  <a:cubicBezTo>
                    <a:pt x="4274" y="425"/>
                    <a:pt x="2773" y="1"/>
                    <a:pt x="1599" y="653"/>
                  </a:cubicBezTo>
                  <a:cubicBezTo>
                    <a:pt x="424" y="1305"/>
                    <a:pt x="0" y="2806"/>
                    <a:pt x="653" y="3980"/>
                  </a:cubicBezTo>
                  <a:lnTo>
                    <a:pt x="1631" y="5709"/>
                  </a:lnTo>
                  <a:cubicBezTo>
                    <a:pt x="2284" y="6883"/>
                    <a:pt x="3784" y="7307"/>
                    <a:pt x="4959" y="6655"/>
                  </a:cubicBezTo>
                  <a:cubicBezTo>
                    <a:pt x="6133" y="5970"/>
                    <a:pt x="6557" y="4502"/>
                    <a:pt x="5905" y="332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4644250" y="552900"/>
              <a:ext cx="174525" cy="297675"/>
            </a:xfrm>
            <a:custGeom>
              <a:avLst/>
              <a:gdLst/>
              <a:ahLst/>
              <a:cxnLst/>
              <a:rect l="l" t="t" r="r" b="b"/>
              <a:pathLst>
                <a:path w="6981" h="11907" extrusionOk="0">
                  <a:moveTo>
                    <a:pt x="2120" y="11580"/>
                  </a:moveTo>
                  <a:cubicBezTo>
                    <a:pt x="3425" y="11907"/>
                    <a:pt x="4730" y="11091"/>
                    <a:pt x="5056" y="9786"/>
                  </a:cubicBezTo>
                  <a:lnTo>
                    <a:pt x="6655" y="3262"/>
                  </a:lnTo>
                  <a:cubicBezTo>
                    <a:pt x="6981" y="1957"/>
                    <a:pt x="6165" y="653"/>
                    <a:pt x="4860" y="326"/>
                  </a:cubicBezTo>
                  <a:cubicBezTo>
                    <a:pt x="3556" y="0"/>
                    <a:pt x="2218" y="783"/>
                    <a:pt x="1892" y="2121"/>
                  </a:cubicBezTo>
                  <a:lnTo>
                    <a:pt x="326" y="8645"/>
                  </a:lnTo>
                  <a:cubicBezTo>
                    <a:pt x="0" y="9949"/>
                    <a:pt x="783" y="11254"/>
                    <a:pt x="2120" y="1158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5"/>
            <p:cNvSpPr/>
            <p:nvPr/>
          </p:nvSpPr>
          <p:spPr>
            <a:xfrm>
              <a:off x="3037700" y="4768200"/>
              <a:ext cx="191675" cy="222650"/>
            </a:xfrm>
            <a:custGeom>
              <a:avLst/>
              <a:gdLst/>
              <a:ahLst/>
              <a:cxnLst/>
              <a:rect l="l" t="t" r="r" b="b"/>
              <a:pathLst>
                <a:path w="7667" h="8906" extrusionOk="0">
                  <a:moveTo>
                    <a:pt x="6199" y="718"/>
                  </a:moveTo>
                  <a:cubicBezTo>
                    <a:pt x="5057" y="0"/>
                    <a:pt x="3557" y="327"/>
                    <a:pt x="2839" y="1468"/>
                  </a:cubicBezTo>
                  <a:lnTo>
                    <a:pt x="719" y="4795"/>
                  </a:lnTo>
                  <a:cubicBezTo>
                    <a:pt x="1" y="5937"/>
                    <a:pt x="327" y="7470"/>
                    <a:pt x="1469" y="8188"/>
                  </a:cubicBezTo>
                  <a:cubicBezTo>
                    <a:pt x="2611" y="8906"/>
                    <a:pt x="4111" y="8579"/>
                    <a:pt x="4829" y="7438"/>
                  </a:cubicBezTo>
                  <a:lnTo>
                    <a:pt x="6949" y="4078"/>
                  </a:lnTo>
                  <a:cubicBezTo>
                    <a:pt x="7667" y="2936"/>
                    <a:pt x="7340" y="1436"/>
                    <a:pt x="6199" y="71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5870750" y="4029350"/>
              <a:ext cx="217750" cy="185975"/>
            </a:xfrm>
            <a:custGeom>
              <a:avLst/>
              <a:gdLst/>
              <a:ahLst/>
              <a:cxnLst/>
              <a:rect l="l" t="t" r="r" b="b"/>
              <a:pathLst>
                <a:path w="8710" h="7439" extrusionOk="0">
                  <a:moveTo>
                    <a:pt x="7177" y="2512"/>
                  </a:moveTo>
                  <a:lnTo>
                    <a:pt x="4045" y="718"/>
                  </a:lnTo>
                  <a:cubicBezTo>
                    <a:pt x="2904" y="1"/>
                    <a:pt x="1370" y="392"/>
                    <a:pt x="685" y="1567"/>
                  </a:cubicBezTo>
                  <a:cubicBezTo>
                    <a:pt x="0" y="2741"/>
                    <a:pt x="424" y="4241"/>
                    <a:pt x="1599" y="4926"/>
                  </a:cubicBezTo>
                  <a:lnTo>
                    <a:pt x="4698" y="6753"/>
                  </a:lnTo>
                  <a:cubicBezTo>
                    <a:pt x="5872" y="7438"/>
                    <a:pt x="7372" y="7014"/>
                    <a:pt x="8058" y="5872"/>
                  </a:cubicBezTo>
                  <a:cubicBezTo>
                    <a:pt x="8710" y="4698"/>
                    <a:pt x="8318" y="3197"/>
                    <a:pt x="7177" y="2512"/>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6201025" y="3082575"/>
              <a:ext cx="157425" cy="122350"/>
            </a:xfrm>
            <a:custGeom>
              <a:avLst/>
              <a:gdLst/>
              <a:ahLst/>
              <a:cxnLst/>
              <a:rect l="l" t="t" r="r" b="b"/>
              <a:pathLst>
                <a:path w="6297" h="4894" extrusionOk="0">
                  <a:moveTo>
                    <a:pt x="3882" y="0"/>
                  </a:moveTo>
                  <a:lnTo>
                    <a:pt x="2447" y="0"/>
                  </a:lnTo>
                  <a:cubicBezTo>
                    <a:pt x="1110" y="0"/>
                    <a:pt x="0" y="1077"/>
                    <a:pt x="0" y="2447"/>
                  </a:cubicBezTo>
                  <a:cubicBezTo>
                    <a:pt x="0" y="3784"/>
                    <a:pt x="1110" y="4893"/>
                    <a:pt x="2447" y="4893"/>
                  </a:cubicBezTo>
                  <a:lnTo>
                    <a:pt x="3882" y="4893"/>
                  </a:lnTo>
                  <a:cubicBezTo>
                    <a:pt x="5220" y="4893"/>
                    <a:pt x="6296" y="3784"/>
                    <a:pt x="6296" y="2447"/>
                  </a:cubicBezTo>
                  <a:cubicBezTo>
                    <a:pt x="6296" y="1077"/>
                    <a:pt x="5220" y="0"/>
                    <a:pt x="3882" y="0"/>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2479925" y="989175"/>
              <a:ext cx="259350" cy="266700"/>
            </a:xfrm>
            <a:custGeom>
              <a:avLst/>
              <a:gdLst/>
              <a:ahLst/>
              <a:cxnLst/>
              <a:rect l="l" t="t" r="r" b="b"/>
              <a:pathLst>
                <a:path w="10374" h="10668" extrusionOk="0">
                  <a:moveTo>
                    <a:pt x="4567" y="8254"/>
                  </a:moveTo>
                  <a:cubicBezTo>
                    <a:pt x="6785" y="10668"/>
                    <a:pt x="10373" y="7373"/>
                    <a:pt x="8155" y="4959"/>
                  </a:cubicBezTo>
                  <a:lnTo>
                    <a:pt x="5806" y="2415"/>
                  </a:lnTo>
                  <a:cubicBezTo>
                    <a:pt x="3621" y="1"/>
                    <a:pt x="0" y="3328"/>
                    <a:pt x="2218" y="570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6083600" y="2055050"/>
              <a:ext cx="207150" cy="166375"/>
            </a:xfrm>
            <a:custGeom>
              <a:avLst/>
              <a:gdLst/>
              <a:ahLst/>
              <a:cxnLst/>
              <a:rect l="l" t="t" r="r" b="b"/>
              <a:pathLst>
                <a:path w="8286" h="6655" extrusionOk="0">
                  <a:moveTo>
                    <a:pt x="7764" y="1859"/>
                  </a:moveTo>
                  <a:cubicBezTo>
                    <a:pt x="7274" y="620"/>
                    <a:pt x="5839" y="0"/>
                    <a:pt x="4600" y="522"/>
                  </a:cubicBezTo>
                  <a:lnTo>
                    <a:pt x="1892" y="1631"/>
                  </a:lnTo>
                  <a:cubicBezTo>
                    <a:pt x="620" y="2120"/>
                    <a:pt x="0" y="3556"/>
                    <a:pt x="522" y="4795"/>
                  </a:cubicBezTo>
                  <a:cubicBezTo>
                    <a:pt x="1044" y="6067"/>
                    <a:pt x="2479" y="6655"/>
                    <a:pt x="3719" y="6165"/>
                  </a:cubicBezTo>
                  <a:lnTo>
                    <a:pt x="6426" y="5056"/>
                  </a:lnTo>
                  <a:cubicBezTo>
                    <a:pt x="7666" y="4534"/>
                    <a:pt x="8286" y="3132"/>
                    <a:pt x="7764" y="1859"/>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3569425" y="522725"/>
              <a:ext cx="181875" cy="345800"/>
            </a:xfrm>
            <a:custGeom>
              <a:avLst/>
              <a:gdLst/>
              <a:ahLst/>
              <a:cxnLst/>
              <a:rect l="l" t="t" r="r" b="b"/>
              <a:pathLst>
                <a:path w="7275" h="13832" extrusionOk="0">
                  <a:moveTo>
                    <a:pt x="2251" y="11743"/>
                  </a:moveTo>
                  <a:cubicBezTo>
                    <a:pt x="2544" y="13048"/>
                    <a:pt x="3849" y="13831"/>
                    <a:pt x="5154" y="13538"/>
                  </a:cubicBezTo>
                  <a:cubicBezTo>
                    <a:pt x="6459" y="13244"/>
                    <a:pt x="7274" y="11972"/>
                    <a:pt x="7013" y="10667"/>
                  </a:cubicBezTo>
                  <a:lnTo>
                    <a:pt x="5089" y="2186"/>
                  </a:lnTo>
                  <a:cubicBezTo>
                    <a:pt x="4795" y="848"/>
                    <a:pt x="3490" y="0"/>
                    <a:pt x="2153" y="327"/>
                  </a:cubicBezTo>
                  <a:cubicBezTo>
                    <a:pt x="816" y="620"/>
                    <a:pt x="0" y="1958"/>
                    <a:pt x="326" y="3295"/>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8"/>
          <p:cNvSpPr txBox="1">
            <a:spLocks noGrp="1"/>
          </p:cNvSpPr>
          <p:nvPr>
            <p:ph type="title"/>
          </p:nvPr>
        </p:nvSpPr>
        <p:spPr>
          <a:xfrm>
            <a:off x="3606997" y="3015145"/>
            <a:ext cx="2321700" cy="3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 Of Matters</a:t>
            </a:r>
            <a:endParaRPr dirty="0"/>
          </a:p>
        </p:txBody>
      </p:sp>
      <p:grpSp>
        <p:nvGrpSpPr>
          <p:cNvPr id="376" name="Google Shape;376;p38"/>
          <p:cNvGrpSpPr/>
          <p:nvPr/>
        </p:nvGrpSpPr>
        <p:grpSpPr>
          <a:xfrm>
            <a:off x="718902" y="583459"/>
            <a:ext cx="7721311" cy="280573"/>
            <a:chOff x="718902" y="583459"/>
            <a:chExt cx="7721311" cy="280573"/>
          </a:xfrm>
        </p:grpSpPr>
        <p:grpSp>
          <p:nvGrpSpPr>
            <p:cNvPr id="377" name="Google Shape;377;p38"/>
            <p:cNvGrpSpPr/>
            <p:nvPr/>
          </p:nvGrpSpPr>
          <p:grpSpPr>
            <a:xfrm>
              <a:off x="7645700" y="583459"/>
              <a:ext cx="794512" cy="280573"/>
              <a:chOff x="4856845" y="3700725"/>
              <a:chExt cx="326275" cy="115225"/>
            </a:xfrm>
          </p:grpSpPr>
          <p:sp>
            <p:nvSpPr>
              <p:cNvPr id="378" name="Google Shape;378;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8"/>
            <p:cNvGrpSpPr/>
            <p:nvPr/>
          </p:nvGrpSpPr>
          <p:grpSpPr>
            <a:xfrm flipH="1">
              <a:off x="718902" y="583459"/>
              <a:ext cx="794512" cy="280573"/>
              <a:chOff x="4856845" y="3700725"/>
              <a:chExt cx="326275" cy="115225"/>
            </a:xfrm>
          </p:grpSpPr>
          <p:sp>
            <p:nvSpPr>
              <p:cNvPr id="383" name="Google Shape;383;p38"/>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 name="Google Shape;387;p38"/>
          <p:cNvGrpSpPr/>
          <p:nvPr/>
        </p:nvGrpSpPr>
        <p:grpSpPr>
          <a:xfrm>
            <a:off x="4122450" y="1403190"/>
            <a:ext cx="1290794" cy="1215792"/>
            <a:chOff x="1190625" y="238125"/>
            <a:chExt cx="5234225" cy="5234225"/>
          </a:xfrm>
        </p:grpSpPr>
        <p:sp>
          <p:nvSpPr>
            <p:cNvPr id="388" name="Google Shape;388;p38"/>
            <p:cNvSpPr/>
            <p:nvPr/>
          </p:nvSpPr>
          <p:spPr>
            <a:xfrm>
              <a:off x="2470875" y="2195850"/>
              <a:ext cx="1297650" cy="1860200"/>
            </a:xfrm>
            <a:custGeom>
              <a:avLst/>
              <a:gdLst/>
              <a:ahLst/>
              <a:cxnLst/>
              <a:rect l="l" t="t" r="r" b="b"/>
              <a:pathLst>
                <a:path w="51906" h="74408" extrusionOk="0">
                  <a:moveTo>
                    <a:pt x="29785" y="1"/>
                  </a:moveTo>
                  <a:lnTo>
                    <a:pt x="2928" y="56794"/>
                  </a:lnTo>
                  <a:cubicBezTo>
                    <a:pt x="1" y="62950"/>
                    <a:pt x="2626" y="70313"/>
                    <a:pt x="8782" y="73210"/>
                  </a:cubicBezTo>
                  <a:cubicBezTo>
                    <a:pt x="10500" y="74023"/>
                    <a:pt x="12305" y="74408"/>
                    <a:pt x="14081" y="74408"/>
                  </a:cubicBezTo>
                  <a:cubicBezTo>
                    <a:pt x="18700" y="74408"/>
                    <a:pt x="23114" y="71803"/>
                    <a:pt x="25229" y="67356"/>
                  </a:cubicBezTo>
                  <a:lnTo>
                    <a:pt x="51905" y="10985"/>
                  </a:lnTo>
                  <a:lnTo>
                    <a:pt x="29785" y="1"/>
                  </a:lnTo>
                  <a:close/>
                </a:path>
              </a:pathLst>
            </a:custGeom>
            <a:solidFill>
              <a:srgbClr val="5C3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2697200" y="2323350"/>
              <a:ext cx="1071325" cy="1732850"/>
            </a:xfrm>
            <a:custGeom>
              <a:avLst/>
              <a:gdLst/>
              <a:ahLst/>
              <a:cxnLst/>
              <a:rect l="l" t="t" r="r" b="b"/>
              <a:pathLst>
                <a:path w="42853" h="69314" extrusionOk="0">
                  <a:moveTo>
                    <a:pt x="31023" y="1"/>
                  </a:moveTo>
                  <a:lnTo>
                    <a:pt x="1" y="68231"/>
                  </a:lnTo>
                  <a:cubicBezTo>
                    <a:pt x="1639" y="68965"/>
                    <a:pt x="3354" y="69313"/>
                    <a:pt x="5043" y="69313"/>
                  </a:cubicBezTo>
                  <a:cubicBezTo>
                    <a:pt x="9671" y="69313"/>
                    <a:pt x="14097" y="66700"/>
                    <a:pt x="16176" y="62256"/>
                  </a:cubicBezTo>
                  <a:lnTo>
                    <a:pt x="42852" y="5885"/>
                  </a:lnTo>
                  <a:lnTo>
                    <a:pt x="31023" y="1"/>
                  </a:lnTo>
                  <a:close/>
                </a:path>
              </a:pathLst>
            </a:custGeom>
            <a:gradFill>
              <a:gsLst>
                <a:gs pos="0">
                  <a:srgbClr val="47ACD0"/>
                </a:gs>
                <a:gs pos="100000">
                  <a:srgbClr val="235D7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2470875" y="2195850"/>
              <a:ext cx="1001900" cy="1833300"/>
            </a:xfrm>
            <a:custGeom>
              <a:avLst/>
              <a:gdLst/>
              <a:ahLst/>
              <a:cxnLst/>
              <a:rect l="l" t="t" r="r" b="b"/>
              <a:pathLst>
                <a:path w="40076" h="73332" extrusionOk="0">
                  <a:moveTo>
                    <a:pt x="29785" y="1"/>
                  </a:moveTo>
                  <a:lnTo>
                    <a:pt x="2928" y="56794"/>
                  </a:lnTo>
                  <a:cubicBezTo>
                    <a:pt x="1" y="62950"/>
                    <a:pt x="2626" y="70313"/>
                    <a:pt x="8812" y="73241"/>
                  </a:cubicBezTo>
                  <a:cubicBezTo>
                    <a:pt x="8873" y="73271"/>
                    <a:pt x="8963" y="73301"/>
                    <a:pt x="9054" y="73331"/>
                  </a:cubicBezTo>
                  <a:lnTo>
                    <a:pt x="40076" y="5101"/>
                  </a:lnTo>
                  <a:close/>
                </a:path>
              </a:pathLst>
            </a:custGeom>
            <a:gradFill>
              <a:gsLst>
                <a:gs pos="0">
                  <a:srgbClr val="C3FAFF"/>
                </a:gs>
                <a:gs pos="100000">
                  <a:srgbClr val="46EBF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2487475" y="3061350"/>
              <a:ext cx="2622425" cy="994950"/>
            </a:xfrm>
            <a:custGeom>
              <a:avLst/>
              <a:gdLst/>
              <a:ahLst/>
              <a:cxnLst/>
              <a:rect l="l" t="t" r="r" b="b"/>
              <a:pathLst>
                <a:path w="104897" h="39798" extrusionOk="0">
                  <a:moveTo>
                    <a:pt x="53862" y="0"/>
                  </a:moveTo>
                  <a:cubicBezTo>
                    <a:pt x="40500" y="0"/>
                    <a:pt x="23961" y="4051"/>
                    <a:pt x="5976" y="17587"/>
                  </a:cubicBezTo>
                  <a:cubicBezTo>
                    <a:pt x="1721" y="20786"/>
                    <a:pt x="0" y="26338"/>
                    <a:pt x="1721" y="31378"/>
                  </a:cubicBezTo>
                  <a:cubicBezTo>
                    <a:pt x="3403" y="36396"/>
                    <a:pt x="8107" y="39798"/>
                    <a:pt x="13390" y="39798"/>
                  </a:cubicBezTo>
                  <a:cubicBezTo>
                    <a:pt x="13413" y="39798"/>
                    <a:pt x="13436" y="39798"/>
                    <a:pt x="13459" y="39797"/>
                  </a:cubicBezTo>
                  <a:cubicBezTo>
                    <a:pt x="16145" y="39797"/>
                    <a:pt x="18771" y="38922"/>
                    <a:pt x="20913" y="37293"/>
                  </a:cubicBezTo>
                  <a:cubicBezTo>
                    <a:pt x="33486" y="27826"/>
                    <a:pt x="44704" y="24693"/>
                    <a:pt x="54046" y="24693"/>
                  </a:cubicBezTo>
                  <a:cubicBezTo>
                    <a:pt x="69572" y="24693"/>
                    <a:pt x="79916" y="33346"/>
                    <a:pt x="82686" y="35965"/>
                  </a:cubicBezTo>
                  <a:cubicBezTo>
                    <a:pt x="85073" y="38264"/>
                    <a:pt x="88148" y="39405"/>
                    <a:pt x="91224" y="39405"/>
                  </a:cubicBezTo>
                  <a:cubicBezTo>
                    <a:pt x="94487" y="39405"/>
                    <a:pt x="97750" y="38120"/>
                    <a:pt x="100189" y="35573"/>
                  </a:cubicBezTo>
                  <a:cubicBezTo>
                    <a:pt x="104896" y="30624"/>
                    <a:pt x="104715" y="22778"/>
                    <a:pt x="99736" y="18070"/>
                  </a:cubicBezTo>
                  <a:cubicBezTo>
                    <a:pt x="96809" y="15324"/>
                    <a:pt x="86035" y="5999"/>
                    <a:pt x="69649" y="1925"/>
                  </a:cubicBezTo>
                  <a:cubicBezTo>
                    <a:pt x="65117" y="801"/>
                    <a:pt x="59804" y="0"/>
                    <a:pt x="53862" y="0"/>
                  </a:cubicBezTo>
                  <a:close/>
                </a:path>
              </a:pathLst>
            </a:custGeom>
            <a:gradFill>
              <a:gsLst>
                <a:gs pos="0">
                  <a:srgbClr val="47ACD0"/>
                </a:gs>
                <a:gs pos="100000">
                  <a:srgbClr val="235D7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3904300" y="3063450"/>
              <a:ext cx="802725" cy="976250"/>
            </a:xfrm>
            <a:custGeom>
              <a:avLst/>
              <a:gdLst/>
              <a:ahLst/>
              <a:cxnLst/>
              <a:rect l="l" t="t" r="r" b="b"/>
              <a:pathLst>
                <a:path w="32109" h="39050" extrusionOk="0">
                  <a:moveTo>
                    <a:pt x="32109" y="39050"/>
                  </a:moveTo>
                  <a:cubicBezTo>
                    <a:pt x="29815" y="38597"/>
                    <a:pt x="27703" y="37511"/>
                    <a:pt x="26013" y="35911"/>
                  </a:cubicBezTo>
                  <a:cubicBezTo>
                    <a:pt x="20189" y="30570"/>
                    <a:pt x="13006" y="26918"/>
                    <a:pt x="5281" y="25379"/>
                  </a:cubicBezTo>
                  <a:lnTo>
                    <a:pt x="0" y="0"/>
                  </a:lnTo>
                  <a:cubicBezTo>
                    <a:pt x="4376" y="181"/>
                    <a:pt x="8721" y="815"/>
                    <a:pt x="12946" y="1871"/>
                  </a:cubicBezTo>
                  <a:cubicBezTo>
                    <a:pt x="16628" y="2807"/>
                    <a:pt x="20219" y="4014"/>
                    <a:pt x="23689" y="5523"/>
                  </a:cubicBezTo>
                  <a:close/>
                </a:path>
              </a:pathLst>
            </a:custGeom>
            <a:gradFill>
              <a:gsLst>
                <a:gs pos="0">
                  <a:srgbClr val="C3FAFF"/>
                </a:gs>
                <a:gs pos="100000">
                  <a:srgbClr val="46EBF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2562175" y="2840125"/>
              <a:ext cx="2473025" cy="1258425"/>
            </a:xfrm>
            <a:custGeom>
              <a:avLst/>
              <a:gdLst/>
              <a:ahLst/>
              <a:cxnLst/>
              <a:rect l="l" t="t" r="r" b="b"/>
              <a:pathLst>
                <a:path w="98921" h="50337" extrusionOk="0">
                  <a:moveTo>
                    <a:pt x="10471" y="48646"/>
                  </a:moveTo>
                  <a:cubicBezTo>
                    <a:pt x="13157" y="48646"/>
                    <a:pt x="15783" y="47771"/>
                    <a:pt x="17955" y="46142"/>
                  </a:cubicBezTo>
                  <a:cubicBezTo>
                    <a:pt x="51422" y="20944"/>
                    <a:pt x="75292" y="40619"/>
                    <a:pt x="79698" y="44844"/>
                  </a:cubicBezTo>
                  <a:cubicBezTo>
                    <a:pt x="85492" y="50336"/>
                    <a:pt x="94877" y="49009"/>
                    <a:pt x="98921" y="42128"/>
                  </a:cubicBezTo>
                  <a:cubicBezTo>
                    <a:pt x="48374" y="1"/>
                    <a:pt x="8118" y="34825"/>
                    <a:pt x="0" y="42883"/>
                  </a:cubicBezTo>
                  <a:cubicBezTo>
                    <a:pt x="181" y="43154"/>
                    <a:pt x="392" y="43456"/>
                    <a:pt x="604" y="43758"/>
                  </a:cubicBezTo>
                  <a:cubicBezTo>
                    <a:pt x="2927" y="46836"/>
                    <a:pt x="6609" y="48646"/>
                    <a:pt x="10471" y="48646"/>
                  </a:cubicBezTo>
                  <a:close/>
                </a:path>
              </a:pathLst>
            </a:custGeom>
            <a:gradFill>
              <a:gsLst>
                <a:gs pos="0">
                  <a:srgbClr val="C3FAFF"/>
                </a:gs>
                <a:gs pos="100000">
                  <a:srgbClr val="46EBF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3456925" y="1404100"/>
              <a:ext cx="1665800" cy="2651950"/>
            </a:xfrm>
            <a:custGeom>
              <a:avLst/>
              <a:gdLst/>
              <a:ahLst/>
              <a:cxnLst/>
              <a:rect l="l" t="t" r="r" b="b"/>
              <a:pathLst>
                <a:path w="66632" h="106078" extrusionOk="0">
                  <a:moveTo>
                    <a:pt x="14044" y="0"/>
                  </a:moveTo>
                  <a:cubicBezTo>
                    <a:pt x="12277" y="0"/>
                    <a:pt x="10483" y="383"/>
                    <a:pt x="8782" y="1192"/>
                  </a:cubicBezTo>
                  <a:cubicBezTo>
                    <a:pt x="2626" y="4119"/>
                    <a:pt x="0" y="11482"/>
                    <a:pt x="2897" y="17638"/>
                  </a:cubicBezTo>
                  <a:lnTo>
                    <a:pt x="41403" y="99026"/>
                  </a:lnTo>
                  <a:cubicBezTo>
                    <a:pt x="43518" y="103473"/>
                    <a:pt x="47947" y="106078"/>
                    <a:pt x="52564" y="106078"/>
                  </a:cubicBezTo>
                  <a:cubicBezTo>
                    <a:pt x="54339" y="106078"/>
                    <a:pt x="56141" y="105693"/>
                    <a:pt x="57850" y="104880"/>
                  </a:cubicBezTo>
                  <a:cubicBezTo>
                    <a:pt x="64006" y="101983"/>
                    <a:pt x="66631" y="94620"/>
                    <a:pt x="63734" y="88464"/>
                  </a:cubicBezTo>
                  <a:lnTo>
                    <a:pt x="25228" y="7076"/>
                  </a:lnTo>
                  <a:cubicBezTo>
                    <a:pt x="23110" y="2622"/>
                    <a:pt x="18669" y="0"/>
                    <a:pt x="14044" y="0"/>
                  </a:cubicBezTo>
                  <a:close/>
                </a:path>
              </a:pathLst>
            </a:custGeom>
            <a:gradFill>
              <a:gsLst>
                <a:gs pos="0">
                  <a:srgbClr val="C3FAFF"/>
                </a:gs>
                <a:gs pos="100000">
                  <a:srgbClr val="46EBF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3676450" y="1360700"/>
              <a:ext cx="1446275" cy="2666175"/>
            </a:xfrm>
            <a:custGeom>
              <a:avLst/>
              <a:gdLst/>
              <a:ahLst/>
              <a:cxnLst/>
              <a:rect l="l" t="t" r="r" b="b"/>
              <a:pathLst>
                <a:path w="57851" h="106647" extrusionOk="0">
                  <a:moveTo>
                    <a:pt x="54953" y="90200"/>
                  </a:moveTo>
                  <a:lnTo>
                    <a:pt x="16447" y="8812"/>
                  </a:lnTo>
                  <a:cubicBezTo>
                    <a:pt x="13520" y="2656"/>
                    <a:pt x="6157" y="1"/>
                    <a:pt x="1" y="2928"/>
                  </a:cubicBezTo>
                  <a:lnTo>
                    <a:pt x="48978" y="106647"/>
                  </a:lnTo>
                  <a:lnTo>
                    <a:pt x="49069" y="106616"/>
                  </a:lnTo>
                  <a:cubicBezTo>
                    <a:pt x="55225" y="103719"/>
                    <a:pt x="57850" y="96356"/>
                    <a:pt x="54953" y="90200"/>
                  </a:cubicBezTo>
                  <a:close/>
                </a:path>
              </a:pathLst>
            </a:custGeom>
            <a:gradFill>
              <a:gsLst>
                <a:gs pos="0">
                  <a:srgbClr val="47ACD0"/>
                </a:gs>
                <a:gs pos="100000">
                  <a:srgbClr val="235D7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3754150" y="1444450"/>
              <a:ext cx="565850" cy="1285575"/>
            </a:xfrm>
            <a:custGeom>
              <a:avLst/>
              <a:gdLst/>
              <a:ahLst/>
              <a:cxnLst/>
              <a:rect l="l" t="t" r="r" b="b"/>
              <a:pathLst>
                <a:path w="22634" h="51423" extrusionOk="0">
                  <a:moveTo>
                    <a:pt x="7787" y="51422"/>
                  </a:moveTo>
                  <a:lnTo>
                    <a:pt x="1" y="35006"/>
                  </a:lnTo>
                  <a:lnTo>
                    <a:pt x="8239" y="0"/>
                  </a:lnTo>
                  <a:cubicBezTo>
                    <a:pt x="10472" y="1237"/>
                    <a:pt x="12253" y="3139"/>
                    <a:pt x="13339" y="5462"/>
                  </a:cubicBezTo>
                  <a:lnTo>
                    <a:pt x="22634" y="25138"/>
                  </a:lnTo>
                  <a:close/>
                </a:path>
              </a:pathLst>
            </a:custGeom>
            <a:gradFill>
              <a:gsLst>
                <a:gs pos="0">
                  <a:srgbClr val="C3FAFF"/>
                </a:gs>
                <a:gs pos="100000">
                  <a:srgbClr val="46EBF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3215500" y="1404100"/>
              <a:ext cx="921925" cy="1066400"/>
            </a:xfrm>
            <a:custGeom>
              <a:avLst/>
              <a:gdLst/>
              <a:ahLst/>
              <a:cxnLst/>
              <a:rect l="l" t="t" r="r" b="b"/>
              <a:pathLst>
                <a:path w="36877" h="42656" extrusionOk="0">
                  <a:moveTo>
                    <a:pt x="22803" y="0"/>
                  </a:moveTo>
                  <a:cubicBezTo>
                    <a:pt x="18180" y="0"/>
                    <a:pt x="13745" y="2622"/>
                    <a:pt x="11649" y="7076"/>
                  </a:cubicBezTo>
                  <a:lnTo>
                    <a:pt x="0" y="31671"/>
                  </a:lnTo>
                  <a:lnTo>
                    <a:pt x="22120" y="42655"/>
                  </a:lnTo>
                  <a:lnTo>
                    <a:pt x="33950" y="17638"/>
                  </a:lnTo>
                  <a:cubicBezTo>
                    <a:pt x="36877" y="11482"/>
                    <a:pt x="34221" y="4119"/>
                    <a:pt x="28065" y="1192"/>
                  </a:cubicBezTo>
                  <a:cubicBezTo>
                    <a:pt x="26364" y="383"/>
                    <a:pt x="24570" y="0"/>
                    <a:pt x="22803" y="0"/>
                  </a:cubicBezTo>
                  <a:close/>
                </a:path>
              </a:pathLst>
            </a:custGeom>
            <a:solidFill>
              <a:srgbClr val="5C3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3472750" y="1420300"/>
              <a:ext cx="664675" cy="1050200"/>
            </a:xfrm>
            <a:custGeom>
              <a:avLst/>
              <a:gdLst/>
              <a:ahLst/>
              <a:cxnLst/>
              <a:rect l="l" t="t" r="r" b="b"/>
              <a:pathLst>
                <a:path w="26587" h="42008" extrusionOk="0">
                  <a:moveTo>
                    <a:pt x="16417" y="1"/>
                  </a:moveTo>
                  <a:lnTo>
                    <a:pt x="1" y="36123"/>
                  </a:lnTo>
                  <a:lnTo>
                    <a:pt x="11830" y="42007"/>
                  </a:lnTo>
                  <a:lnTo>
                    <a:pt x="23660" y="16990"/>
                  </a:lnTo>
                  <a:cubicBezTo>
                    <a:pt x="26587" y="10804"/>
                    <a:pt x="23931" y="3441"/>
                    <a:pt x="17775" y="544"/>
                  </a:cubicBezTo>
                  <a:cubicBezTo>
                    <a:pt x="17323" y="333"/>
                    <a:pt x="16870" y="151"/>
                    <a:pt x="16417" y="1"/>
                  </a:cubicBezTo>
                  <a:close/>
                </a:path>
              </a:pathLst>
            </a:custGeom>
            <a:gradFill>
              <a:gsLst>
                <a:gs pos="0">
                  <a:srgbClr val="47ACD0"/>
                </a:gs>
                <a:gs pos="100000">
                  <a:srgbClr val="235D7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3215500" y="1370500"/>
              <a:ext cx="667700" cy="952875"/>
            </a:xfrm>
            <a:custGeom>
              <a:avLst/>
              <a:gdLst/>
              <a:ahLst/>
              <a:cxnLst/>
              <a:rect l="l" t="t" r="r" b="b"/>
              <a:pathLst>
                <a:path w="26708" h="38115" extrusionOk="0">
                  <a:moveTo>
                    <a:pt x="11649" y="8420"/>
                  </a:moveTo>
                  <a:lnTo>
                    <a:pt x="0" y="33015"/>
                  </a:lnTo>
                  <a:lnTo>
                    <a:pt x="10291" y="38115"/>
                  </a:lnTo>
                  <a:lnTo>
                    <a:pt x="26707" y="1993"/>
                  </a:lnTo>
                  <a:cubicBezTo>
                    <a:pt x="20792" y="1"/>
                    <a:pt x="14304" y="2747"/>
                    <a:pt x="11649" y="8420"/>
                  </a:cubicBezTo>
                  <a:close/>
                </a:path>
              </a:pathLst>
            </a:custGeom>
            <a:gradFill>
              <a:gsLst>
                <a:gs pos="0">
                  <a:srgbClr val="C3FAFF"/>
                </a:gs>
                <a:gs pos="100000">
                  <a:srgbClr val="46EBF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38"/>
            <p:cNvSpPr/>
            <p:nvPr/>
          </p:nvSpPr>
          <p:spPr>
            <a:xfrm>
              <a:off x="1190625" y="238125"/>
              <a:ext cx="5234225" cy="5234225"/>
            </a:xfrm>
            <a:custGeom>
              <a:avLst/>
              <a:gdLst/>
              <a:ahLst/>
              <a:cxnLst/>
              <a:rect l="l" t="t" r="r" b="b"/>
              <a:pathLst>
                <a:path w="209369" h="209369" extrusionOk="0">
                  <a:moveTo>
                    <a:pt x="104684" y="209369"/>
                  </a:moveTo>
                  <a:cubicBezTo>
                    <a:pt x="46956" y="209369"/>
                    <a:pt x="0" y="162383"/>
                    <a:pt x="0" y="104684"/>
                  </a:cubicBezTo>
                  <a:cubicBezTo>
                    <a:pt x="0" y="46956"/>
                    <a:pt x="46956" y="0"/>
                    <a:pt x="104684" y="0"/>
                  </a:cubicBezTo>
                  <a:cubicBezTo>
                    <a:pt x="162383" y="0"/>
                    <a:pt x="209369" y="46956"/>
                    <a:pt x="209369" y="104684"/>
                  </a:cubicBezTo>
                  <a:cubicBezTo>
                    <a:pt x="209369" y="162383"/>
                    <a:pt x="162383" y="209369"/>
                    <a:pt x="104684" y="209369"/>
                  </a:cubicBezTo>
                  <a:close/>
                  <a:moveTo>
                    <a:pt x="104684" y="19766"/>
                  </a:moveTo>
                  <a:cubicBezTo>
                    <a:pt x="57850" y="19766"/>
                    <a:pt x="19736" y="57850"/>
                    <a:pt x="19736" y="104684"/>
                  </a:cubicBezTo>
                  <a:cubicBezTo>
                    <a:pt x="19736" y="151519"/>
                    <a:pt x="57850" y="189603"/>
                    <a:pt x="104684" y="189603"/>
                  </a:cubicBezTo>
                  <a:cubicBezTo>
                    <a:pt x="151489" y="189603"/>
                    <a:pt x="189603" y="151519"/>
                    <a:pt x="189603" y="104684"/>
                  </a:cubicBezTo>
                  <a:cubicBezTo>
                    <a:pt x="189603" y="57880"/>
                    <a:pt x="151489" y="19736"/>
                    <a:pt x="104684" y="19736"/>
                  </a:cubicBezTo>
                  <a:close/>
                </a:path>
              </a:pathLst>
            </a:custGeom>
            <a:gradFill>
              <a:gsLst>
                <a:gs pos="0">
                  <a:srgbClr val="C3FAFF"/>
                </a:gs>
                <a:gs pos="100000">
                  <a:srgbClr val="46EBF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1190625" y="238125"/>
              <a:ext cx="5234225" cy="5234225"/>
            </a:xfrm>
            <a:custGeom>
              <a:avLst/>
              <a:gdLst/>
              <a:ahLst/>
              <a:cxnLst/>
              <a:rect l="l" t="t" r="r" b="b"/>
              <a:pathLst>
                <a:path w="209369" h="209369" extrusionOk="0">
                  <a:moveTo>
                    <a:pt x="104684" y="0"/>
                  </a:moveTo>
                  <a:cubicBezTo>
                    <a:pt x="46956" y="0"/>
                    <a:pt x="0" y="46956"/>
                    <a:pt x="0" y="104684"/>
                  </a:cubicBezTo>
                  <a:cubicBezTo>
                    <a:pt x="0" y="162383"/>
                    <a:pt x="46956" y="209369"/>
                    <a:pt x="104684" y="209369"/>
                  </a:cubicBezTo>
                  <a:cubicBezTo>
                    <a:pt x="162383" y="209369"/>
                    <a:pt x="209369" y="162383"/>
                    <a:pt x="209369" y="104684"/>
                  </a:cubicBezTo>
                  <a:cubicBezTo>
                    <a:pt x="209369" y="46956"/>
                    <a:pt x="162383" y="0"/>
                    <a:pt x="104684" y="0"/>
                  </a:cubicBezTo>
                  <a:close/>
                  <a:moveTo>
                    <a:pt x="104684" y="199471"/>
                  </a:moveTo>
                  <a:cubicBezTo>
                    <a:pt x="52327" y="199471"/>
                    <a:pt x="9868" y="157012"/>
                    <a:pt x="9868" y="104654"/>
                  </a:cubicBezTo>
                  <a:cubicBezTo>
                    <a:pt x="9868" y="52327"/>
                    <a:pt x="52327" y="9868"/>
                    <a:pt x="104684" y="9868"/>
                  </a:cubicBezTo>
                  <a:cubicBezTo>
                    <a:pt x="157012" y="9868"/>
                    <a:pt x="199471" y="52327"/>
                    <a:pt x="199471" y="104654"/>
                  </a:cubicBezTo>
                  <a:cubicBezTo>
                    <a:pt x="199471" y="157012"/>
                    <a:pt x="157012" y="199471"/>
                    <a:pt x="104684" y="199471"/>
                  </a:cubicBezTo>
                  <a:close/>
                </a:path>
              </a:pathLst>
            </a:custGeom>
            <a:gradFill>
              <a:gsLst>
                <a:gs pos="0">
                  <a:srgbClr val="47ACD0"/>
                </a:gs>
                <a:gs pos="100000">
                  <a:srgbClr val="235D7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2" name="Google Shape;402;p38"/>
          <p:cNvSpPr txBox="1">
            <a:spLocks noGrp="1"/>
          </p:cNvSpPr>
          <p:nvPr>
            <p:ph type="subTitle" idx="1"/>
          </p:nvPr>
        </p:nvSpPr>
        <p:spPr>
          <a:xfrm>
            <a:off x="377179" y="2564902"/>
            <a:ext cx="2886721" cy="1228298"/>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1600"/>
              </a:spcAft>
              <a:buAutoNum type="arabicPeriod"/>
            </a:pPr>
            <a:r>
              <a:rPr lang="en-MY" b="1" dirty="0"/>
              <a:t>Provide relevant information</a:t>
            </a:r>
            <a:br>
              <a:rPr lang="en-MY" b="1" dirty="0"/>
            </a:br>
            <a:br>
              <a:rPr lang="en-MY" dirty="0"/>
            </a:br>
            <a:r>
              <a:rPr lang="en-MY" dirty="0"/>
              <a:t>Give necessary context to </a:t>
            </a:r>
            <a:r>
              <a:rPr lang="en-MY" dirty="0" err="1"/>
              <a:t>chatGPT</a:t>
            </a:r>
            <a:endParaRPr lang="en-MY" dirty="0"/>
          </a:p>
        </p:txBody>
      </p:sp>
      <p:sp>
        <p:nvSpPr>
          <p:cNvPr id="31" name="Google Shape;402;p38">
            <a:extLst>
              <a:ext uri="{FF2B5EF4-FFF2-40B4-BE49-F238E27FC236}">
                <a16:creationId xmlns:a16="http://schemas.microsoft.com/office/drawing/2014/main" id="{E30F23C7-4146-4374-9F8E-1330B3DB5FB3}"/>
              </a:ext>
            </a:extLst>
          </p:cNvPr>
          <p:cNvSpPr txBox="1">
            <a:spLocks/>
          </p:cNvSpPr>
          <p:nvPr/>
        </p:nvSpPr>
        <p:spPr>
          <a:xfrm>
            <a:off x="6361000" y="2476036"/>
            <a:ext cx="2569400" cy="13655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1pPr>
            <a:lvl2pPr marL="914400" marR="0" lvl="1"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lgn="l">
              <a:spcAft>
                <a:spcPts val="1600"/>
              </a:spcAft>
            </a:pPr>
            <a:r>
              <a:rPr lang="en-US" b="1" dirty="0"/>
              <a:t>2. Tailor the prompt</a:t>
            </a:r>
          </a:p>
          <a:p>
            <a:pPr marL="0" indent="0" algn="l">
              <a:spcAft>
                <a:spcPts val="1600"/>
              </a:spcAft>
            </a:pPr>
            <a:r>
              <a:rPr lang="en-US" dirty="0"/>
              <a:t> C</a:t>
            </a:r>
            <a:r>
              <a:rPr lang="en-MY" dirty="0"/>
              <a:t>onsidered type of response looking for</a:t>
            </a:r>
            <a:endParaRPr lang="en-US" dirty="0"/>
          </a:p>
        </p:txBody>
      </p:sp>
      <p:grpSp>
        <p:nvGrpSpPr>
          <p:cNvPr id="34" name="Google Shape;8021;p76">
            <a:extLst>
              <a:ext uri="{FF2B5EF4-FFF2-40B4-BE49-F238E27FC236}">
                <a16:creationId xmlns:a16="http://schemas.microsoft.com/office/drawing/2014/main" id="{F71F2C67-292C-4BEA-A3B3-5FDB042F5FA6}"/>
              </a:ext>
            </a:extLst>
          </p:cNvPr>
          <p:cNvGrpSpPr/>
          <p:nvPr/>
        </p:nvGrpSpPr>
        <p:grpSpPr>
          <a:xfrm>
            <a:off x="906250" y="1214552"/>
            <a:ext cx="1772976" cy="1228298"/>
            <a:chOff x="2163842" y="1506972"/>
            <a:chExt cx="382787" cy="331566"/>
          </a:xfrm>
        </p:grpSpPr>
        <p:sp>
          <p:nvSpPr>
            <p:cNvPr id="35" name="Google Shape;8022;p76">
              <a:extLst>
                <a:ext uri="{FF2B5EF4-FFF2-40B4-BE49-F238E27FC236}">
                  <a16:creationId xmlns:a16="http://schemas.microsoft.com/office/drawing/2014/main" id="{3C6DE0C9-E6F1-43E1-905D-CC06C039C6DE}"/>
                </a:ext>
              </a:extLst>
            </p:cNvPr>
            <p:cNvSpPr/>
            <p:nvPr/>
          </p:nvSpPr>
          <p:spPr>
            <a:xfrm>
              <a:off x="2247253" y="1506972"/>
              <a:ext cx="214152" cy="101768"/>
            </a:xfrm>
            <a:custGeom>
              <a:avLst/>
              <a:gdLst/>
              <a:ahLst/>
              <a:cxnLst/>
              <a:rect l="l" t="t" r="r" b="b"/>
              <a:pathLst>
                <a:path w="14303" h="6797" extrusionOk="0">
                  <a:moveTo>
                    <a:pt x="7214" y="0"/>
                  </a:moveTo>
                  <a:cubicBezTo>
                    <a:pt x="6739" y="0"/>
                    <a:pt x="6266" y="184"/>
                    <a:pt x="5908" y="552"/>
                  </a:cubicBezTo>
                  <a:lnTo>
                    <a:pt x="253" y="6123"/>
                  </a:lnTo>
                  <a:cubicBezTo>
                    <a:pt x="1" y="6376"/>
                    <a:pt x="169" y="6775"/>
                    <a:pt x="505" y="6796"/>
                  </a:cubicBezTo>
                  <a:cubicBezTo>
                    <a:pt x="610" y="6796"/>
                    <a:pt x="694" y="6754"/>
                    <a:pt x="778" y="6691"/>
                  </a:cubicBezTo>
                  <a:lnTo>
                    <a:pt x="6455" y="1099"/>
                  </a:lnTo>
                  <a:cubicBezTo>
                    <a:pt x="6665" y="878"/>
                    <a:pt x="6944" y="768"/>
                    <a:pt x="7222" y="768"/>
                  </a:cubicBezTo>
                  <a:cubicBezTo>
                    <a:pt x="7501" y="768"/>
                    <a:pt x="7780" y="878"/>
                    <a:pt x="7990" y="1099"/>
                  </a:cubicBezTo>
                  <a:lnTo>
                    <a:pt x="13456" y="6460"/>
                  </a:lnTo>
                  <a:cubicBezTo>
                    <a:pt x="13541" y="6554"/>
                    <a:pt x="13638" y="6594"/>
                    <a:pt x="13732" y="6594"/>
                  </a:cubicBezTo>
                  <a:cubicBezTo>
                    <a:pt x="14036" y="6594"/>
                    <a:pt x="14303" y="6186"/>
                    <a:pt x="13982" y="5913"/>
                  </a:cubicBezTo>
                  <a:lnTo>
                    <a:pt x="8536" y="552"/>
                  </a:lnTo>
                  <a:cubicBezTo>
                    <a:pt x="8168" y="184"/>
                    <a:pt x="7690" y="0"/>
                    <a:pt x="7214" y="0"/>
                  </a:cubicBezTo>
                  <a:close/>
                </a:path>
              </a:pathLst>
            </a:custGeom>
            <a:solidFill>
              <a:srgbClr val="34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23;p76">
              <a:extLst>
                <a:ext uri="{FF2B5EF4-FFF2-40B4-BE49-F238E27FC236}">
                  <a16:creationId xmlns:a16="http://schemas.microsoft.com/office/drawing/2014/main" id="{8CD018B0-FBB2-4E7A-A793-7E2353181644}"/>
                </a:ext>
              </a:extLst>
            </p:cNvPr>
            <p:cNvSpPr/>
            <p:nvPr/>
          </p:nvSpPr>
          <p:spPr>
            <a:xfrm>
              <a:off x="2163842" y="1812081"/>
              <a:ext cx="382787" cy="26456"/>
            </a:xfrm>
            <a:custGeom>
              <a:avLst/>
              <a:gdLst/>
              <a:ahLst/>
              <a:cxnLst/>
              <a:rect l="l" t="t" r="r" b="b"/>
              <a:pathLst>
                <a:path w="25566" h="1767" extrusionOk="0">
                  <a:moveTo>
                    <a:pt x="484" y="0"/>
                  </a:moveTo>
                  <a:cubicBezTo>
                    <a:pt x="231" y="0"/>
                    <a:pt x="21" y="210"/>
                    <a:pt x="21" y="463"/>
                  </a:cubicBezTo>
                  <a:lnTo>
                    <a:pt x="21" y="1304"/>
                  </a:lnTo>
                  <a:cubicBezTo>
                    <a:pt x="0" y="1556"/>
                    <a:pt x="210" y="1766"/>
                    <a:pt x="484" y="1766"/>
                  </a:cubicBezTo>
                  <a:lnTo>
                    <a:pt x="25103" y="1766"/>
                  </a:lnTo>
                  <a:cubicBezTo>
                    <a:pt x="25355" y="1766"/>
                    <a:pt x="25566" y="1556"/>
                    <a:pt x="25566" y="1304"/>
                  </a:cubicBezTo>
                  <a:lnTo>
                    <a:pt x="25566" y="463"/>
                  </a:lnTo>
                  <a:cubicBezTo>
                    <a:pt x="25566" y="210"/>
                    <a:pt x="25355" y="0"/>
                    <a:pt x="25103" y="0"/>
                  </a:cubicBezTo>
                  <a:close/>
                </a:path>
              </a:pathLst>
            </a:custGeom>
            <a:solidFill>
              <a:srgbClr val="91A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24;p76">
              <a:extLst>
                <a:ext uri="{FF2B5EF4-FFF2-40B4-BE49-F238E27FC236}">
                  <a16:creationId xmlns:a16="http://schemas.microsoft.com/office/drawing/2014/main" id="{B949E179-E6ED-4CAA-8DBF-F0B8A33DF279}"/>
                </a:ext>
              </a:extLst>
            </p:cNvPr>
            <p:cNvSpPr/>
            <p:nvPr/>
          </p:nvSpPr>
          <p:spPr>
            <a:xfrm>
              <a:off x="2178634" y="1592030"/>
              <a:ext cx="353201" cy="220066"/>
            </a:xfrm>
            <a:custGeom>
              <a:avLst/>
              <a:gdLst/>
              <a:ahLst/>
              <a:cxnLst/>
              <a:rect l="l" t="t" r="r" b="b"/>
              <a:pathLst>
                <a:path w="23590" h="14698" extrusionOk="0">
                  <a:moveTo>
                    <a:pt x="463" y="1"/>
                  </a:moveTo>
                  <a:cubicBezTo>
                    <a:pt x="210" y="1"/>
                    <a:pt x="0" y="211"/>
                    <a:pt x="0" y="464"/>
                  </a:cubicBezTo>
                  <a:lnTo>
                    <a:pt x="0" y="14234"/>
                  </a:lnTo>
                  <a:cubicBezTo>
                    <a:pt x="0" y="14487"/>
                    <a:pt x="210" y="14697"/>
                    <a:pt x="463" y="14697"/>
                  </a:cubicBezTo>
                  <a:lnTo>
                    <a:pt x="23127" y="14697"/>
                  </a:lnTo>
                  <a:cubicBezTo>
                    <a:pt x="23379" y="14697"/>
                    <a:pt x="23590" y="14487"/>
                    <a:pt x="23590" y="14234"/>
                  </a:cubicBezTo>
                  <a:lnTo>
                    <a:pt x="23590" y="464"/>
                  </a:lnTo>
                  <a:cubicBezTo>
                    <a:pt x="23590" y="211"/>
                    <a:pt x="23379" y="1"/>
                    <a:pt x="23127" y="1"/>
                  </a:cubicBezTo>
                  <a:close/>
                </a:path>
              </a:pathLst>
            </a:custGeom>
            <a:solidFill>
              <a:srgbClr val="A3B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25;p76">
              <a:extLst>
                <a:ext uri="{FF2B5EF4-FFF2-40B4-BE49-F238E27FC236}">
                  <a16:creationId xmlns:a16="http://schemas.microsoft.com/office/drawing/2014/main" id="{367D32F6-5D52-422B-8F6F-1CA726208BFF}"/>
                </a:ext>
              </a:extLst>
            </p:cNvPr>
            <p:cNvSpPr/>
            <p:nvPr/>
          </p:nvSpPr>
          <p:spPr>
            <a:xfrm>
              <a:off x="2178634" y="1592030"/>
              <a:ext cx="353201" cy="220066"/>
            </a:xfrm>
            <a:custGeom>
              <a:avLst/>
              <a:gdLst/>
              <a:ahLst/>
              <a:cxnLst/>
              <a:rect l="l" t="t" r="r" b="b"/>
              <a:pathLst>
                <a:path w="23590" h="14698" extrusionOk="0">
                  <a:moveTo>
                    <a:pt x="21992" y="1"/>
                  </a:moveTo>
                  <a:lnTo>
                    <a:pt x="21992" y="12510"/>
                  </a:lnTo>
                  <a:cubicBezTo>
                    <a:pt x="21992" y="12784"/>
                    <a:pt x="21781" y="12994"/>
                    <a:pt x="21529" y="12994"/>
                  </a:cubicBezTo>
                  <a:lnTo>
                    <a:pt x="0" y="12994"/>
                  </a:lnTo>
                  <a:lnTo>
                    <a:pt x="0" y="14234"/>
                  </a:lnTo>
                  <a:cubicBezTo>
                    <a:pt x="0" y="14487"/>
                    <a:pt x="210" y="14697"/>
                    <a:pt x="463" y="14697"/>
                  </a:cubicBezTo>
                  <a:lnTo>
                    <a:pt x="23127" y="14697"/>
                  </a:lnTo>
                  <a:cubicBezTo>
                    <a:pt x="23379" y="14697"/>
                    <a:pt x="23590" y="14487"/>
                    <a:pt x="23590" y="14234"/>
                  </a:cubicBezTo>
                  <a:lnTo>
                    <a:pt x="23590" y="464"/>
                  </a:lnTo>
                  <a:cubicBezTo>
                    <a:pt x="23590" y="211"/>
                    <a:pt x="23379" y="1"/>
                    <a:pt x="23127" y="1"/>
                  </a:cubicBezTo>
                  <a:close/>
                </a:path>
              </a:pathLst>
            </a:custGeom>
            <a:solidFill>
              <a:srgbClr val="91A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26;p76">
              <a:extLst>
                <a:ext uri="{FF2B5EF4-FFF2-40B4-BE49-F238E27FC236}">
                  <a16:creationId xmlns:a16="http://schemas.microsoft.com/office/drawing/2014/main" id="{CE59D6D3-548C-4B57-BBF0-5BA33B51D0F1}"/>
                </a:ext>
              </a:extLst>
            </p:cNvPr>
            <p:cNvSpPr/>
            <p:nvPr/>
          </p:nvSpPr>
          <p:spPr>
            <a:xfrm>
              <a:off x="2201602" y="1615013"/>
              <a:ext cx="307251" cy="174100"/>
            </a:xfrm>
            <a:custGeom>
              <a:avLst/>
              <a:gdLst/>
              <a:ahLst/>
              <a:cxnLst/>
              <a:rect l="l" t="t" r="r" b="b"/>
              <a:pathLst>
                <a:path w="20521" h="11628" extrusionOk="0">
                  <a:moveTo>
                    <a:pt x="569" y="1"/>
                  </a:moveTo>
                  <a:cubicBezTo>
                    <a:pt x="253" y="1"/>
                    <a:pt x="1" y="253"/>
                    <a:pt x="22" y="568"/>
                  </a:cubicBezTo>
                  <a:lnTo>
                    <a:pt x="22" y="11060"/>
                  </a:lnTo>
                  <a:cubicBezTo>
                    <a:pt x="22" y="11375"/>
                    <a:pt x="253" y="11627"/>
                    <a:pt x="569" y="11627"/>
                  </a:cubicBezTo>
                  <a:lnTo>
                    <a:pt x="19953" y="11627"/>
                  </a:lnTo>
                  <a:cubicBezTo>
                    <a:pt x="20268" y="11627"/>
                    <a:pt x="20521" y="11375"/>
                    <a:pt x="20521" y="11060"/>
                  </a:cubicBezTo>
                  <a:lnTo>
                    <a:pt x="20521" y="568"/>
                  </a:lnTo>
                  <a:cubicBezTo>
                    <a:pt x="20521" y="253"/>
                    <a:pt x="20268" y="1"/>
                    <a:pt x="1995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027;p76">
              <a:extLst>
                <a:ext uri="{FF2B5EF4-FFF2-40B4-BE49-F238E27FC236}">
                  <a16:creationId xmlns:a16="http://schemas.microsoft.com/office/drawing/2014/main" id="{1D94C65A-6824-432C-A5DA-A2833401E38F}"/>
                </a:ext>
              </a:extLst>
            </p:cNvPr>
            <p:cNvSpPr/>
            <p:nvPr/>
          </p:nvSpPr>
          <p:spPr>
            <a:xfrm>
              <a:off x="2201932" y="1615013"/>
              <a:ext cx="306921" cy="173786"/>
            </a:xfrm>
            <a:custGeom>
              <a:avLst/>
              <a:gdLst/>
              <a:ahLst/>
              <a:cxnLst/>
              <a:rect l="l" t="t" r="r" b="b"/>
              <a:pathLst>
                <a:path w="20499" h="11607" extrusionOk="0">
                  <a:moveTo>
                    <a:pt x="19153" y="1"/>
                  </a:moveTo>
                  <a:lnTo>
                    <a:pt x="19153" y="8810"/>
                  </a:lnTo>
                  <a:cubicBezTo>
                    <a:pt x="19153" y="9609"/>
                    <a:pt x="18501" y="10261"/>
                    <a:pt x="17702" y="10261"/>
                  </a:cubicBezTo>
                  <a:lnTo>
                    <a:pt x="0" y="10261"/>
                  </a:lnTo>
                  <a:lnTo>
                    <a:pt x="0" y="11060"/>
                  </a:lnTo>
                  <a:cubicBezTo>
                    <a:pt x="0" y="11354"/>
                    <a:pt x="231" y="11606"/>
                    <a:pt x="547" y="11606"/>
                  </a:cubicBezTo>
                  <a:lnTo>
                    <a:pt x="19931" y="11606"/>
                  </a:lnTo>
                  <a:cubicBezTo>
                    <a:pt x="20246" y="11606"/>
                    <a:pt x="20499" y="11354"/>
                    <a:pt x="20499" y="11060"/>
                  </a:cubicBezTo>
                  <a:lnTo>
                    <a:pt x="20499" y="568"/>
                  </a:lnTo>
                  <a:cubicBezTo>
                    <a:pt x="20499" y="253"/>
                    <a:pt x="20246" y="1"/>
                    <a:pt x="19931" y="1"/>
                  </a:cubicBezTo>
                  <a:close/>
                </a:path>
              </a:pathLst>
            </a:custGeom>
            <a:solidFill>
              <a:srgbClr val="2B4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028;p76">
              <a:extLst>
                <a:ext uri="{FF2B5EF4-FFF2-40B4-BE49-F238E27FC236}">
                  <a16:creationId xmlns:a16="http://schemas.microsoft.com/office/drawing/2014/main" id="{17AE6321-CBB1-4C96-910D-58A91B53EE8F}"/>
                </a:ext>
              </a:extLst>
            </p:cNvPr>
            <p:cNvSpPr/>
            <p:nvPr/>
          </p:nvSpPr>
          <p:spPr>
            <a:xfrm>
              <a:off x="2254500" y="1777450"/>
              <a:ext cx="76824" cy="34646"/>
            </a:xfrm>
            <a:custGeom>
              <a:avLst/>
              <a:gdLst/>
              <a:ahLst/>
              <a:cxnLst/>
              <a:rect l="l" t="t" r="r" b="b"/>
              <a:pathLst>
                <a:path w="5131" h="2314" extrusionOk="0">
                  <a:moveTo>
                    <a:pt x="946" y="0"/>
                  </a:moveTo>
                  <a:cubicBezTo>
                    <a:pt x="421" y="0"/>
                    <a:pt x="0" y="421"/>
                    <a:pt x="0" y="946"/>
                  </a:cubicBezTo>
                  <a:lnTo>
                    <a:pt x="0" y="2313"/>
                  </a:lnTo>
                  <a:lnTo>
                    <a:pt x="5130" y="2313"/>
                  </a:lnTo>
                  <a:lnTo>
                    <a:pt x="5130" y="946"/>
                  </a:lnTo>
                  <a:cubicBezTo>
                    <a:pt x="5130" y="421"/>
                    <a:pt x="4710" y="0"/>
                    <a:pt x="4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029;p76">
              <a:extLst>
                <a:ext uri="{FF2B5EF4-FFF2-40B4-BE49-F238E27FC236}">
                  <a16:creationId xmlns:a16="http://schemas.microsoft.com/office/drawing/2014/main" id="{045B51C6-B442-481A-9D81-F10C982684B7}"/>
                </a:ext>
              </a:extLst>
            </p:cNvPr>
            <p:cNvSpPr/>
            <p:nvPr/>
          </p:nvSpPr>
          <p:spPr>
            <a:xfrm>
              <a:off x="2300765" y="1777450"/>
              <a:ext cx="30873" cy="34646"/>
            </a:xfrm>
            <a:custGeom>
              <a:avLst/>
              <a:gdLst/>
              <a:ahLst/>
              <a:cxnLst/>
              <a:rect l="l" t="t" r="r" b="b"/>
              <a:pathLst>
                <a:path w="2062" h="2314" extrusionOk="0">
                  <a:moveTo>
                    <a:pt x="1" y="0"/>
                  </a:moveTo>
                  <a:cubicBezTo>
                    <a:pt x="316" y="211"/>
                    <a:pt x="505" y="568"/>
                    <a:pt x="505" y="946"/>
                  </a:cubicBezTo>
                  <a:lnTo>
                    <a:pt x="505" y="2313"/>
                  </a:lnTo>
                  <a:lnTo>
                    <a:pt x="2061" y="2313"/>
                  </a:lnTo>
                  <a:lnTo>
                    <a:pt x="2061" y="946"/>
                  </a:lnTo>
                  <a:cubicBezTo>
                    <a:pt x="2061" y="421"/>
                    <a:pt x="1620" y="0"/>
                    <a:pt x="1094" y="0"/>
                  </a:cubicBezTo>
                  <a:close/>
                </a:path>
              </a:pathLst>
            </a:custGeom>
            <a:solidFill>
              <a:srgbClr val="91A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9217;p77">
            <a:extLst>
              <a:ext uri="{FF2B5EF4-FFF2-40B4-BE49-F238E27FC236}">
                <a16:creationId xmlns:a16="http://schemas.microsoft.com/office/drawing/2014/main" id="{7E9B9E12-6C23-4842-ADC2-5B844810C94A}"/>
              </a:ext>
            </a:extLst>
          </p:cNvPr>
          <p:cNvGrpSpPr/>
          <p:nvPr/>
        </p:nvGrpSpPr>
        <p:grpSpPr>
          <a:xfrm>
            <a:off x="6856468" y="1317683"/>
            <a:ext cx="1440026" cy="1254067"/>
            <a:chOff x="5394478" y="1514533"/>
            <a:chExt cx="249076" cy="351096"/>
          </a:xfrm>
        </p:grpSpPr>
        <p:sp>
          <p:nvSpPr>
            <p:cNvPr id="44" name="Google Shape;9218;p77">
              <a:extLst>
                <a:ext uri="{FF2B5EF4-FFF2-40B4-BE49-F238E27FC236}">
                  <a16:creationId xmlns:a16="http://schemas.microsoft.com/office/drawing/2014/main" id="{CBBFDAA5-4EC0-4D03-AFF9-89727FEBB83A}"/>
                </a:ext>
              </a:extLst>
            </p:cNvPr>
            <p:cNvSpPr/>
            <p:nvPr/>
          </p:nvSpPr>
          <p:spPr>
            <a:xfrm>
              <a:off x="5394478" y="1537143"/>
              <a:ext cx="249076" cy="328486"/>
            </a:xfrm>
            <a:custGeom>
              <a:avLst/>
              <a:gdLst/>
              <a:ahLst/>
              <a:cxnLst/>
              <a:rect l="l" t="t" r="r" b="b"/>
              <a:pathLst>
                <a:path w="9485" h="12509" extrusionOk="0">
                  <a:moveTo>
                    <a:pt x="651" y="0"/>
                  </a:moveTo>
                  <a:cubicBezTo>
                    <a:pt x="287" y="0"/>
                    <a:pt x="0" y="288"/>
                    <a:pt x="0" y="651"/>
                  </a:cubicBezTo>
                  <a:lnTo>
                    <a:pt x="0" y="11868"/>
                  </a:lnTo>
                  <a:cubicBezTo>
                    <a:pt x="0" y="12222"/>
                    <a:pt x="287" y="12509"/>
                    <a:pt x="651" y="12509"/>
                  </a:cubicBezTo>
                  <a:lnTo>
                    <a:pt x="8843" y="12509"/>
                  </a:lnTo>
                  <a:cubicBezTo>
                    <a:pt x="9197" y="12509"/>
                    <a:pt x="9484" y="12222"/>
                    <a:pt x="9484" y="11868"/>
                  </a:cubicBezTo>
                  <a:lnTo>
                    <a:pt x="9484" y="642"/>
                  </a:lnTo>
                  <a:cubicBezTo>
                    <a:pt x="9484" y="288"/>
                    <a:pt x="9197" y="0"/>
                    <a:pt x="8843" y="0"/>
                  </a:cubicBezTo>
                  <a:lnTo>
                    <a:pt x="5398" y="0"/>
                  </a:lnTo>
                  <a:cubicBezTo>
                    <a:pt x="5398" y="354"/>
                    <a:pt x="5101" y="642"/>
                    <a:pt x="4747" y="642"/>
                  </a:cubicBezTo>
                  <a:cubicBezTo>
                    <a:pt x="4393" y="642"/>
                    <a:pt x="4096" y="354"/>
                    <a:pt x="4096"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19;p77">
              <a:extLst>
                <a:ext uri="{FF2B5EF4-FFF2-40B4-BE49-F238E27FC236}">
                  <a16:creationId xmlns:a16="http://schemas.microsoft.com/office/drawing/2014/main" id="{9FBD9C2E-084C-4AAB-8976-8EABD8EF651B}"/>
                </a:ext>
              </a:extLst>
            </p:cNvPr>
            <p:cNvSpPr/>
            <p:nvPr/>
          </p:nvSpPr>
          <p:spPr>
            <a:xfrm>
              <a:off x="5405770" y="1537143"/>
              <a:ext cx="226729" cy="305876"/>
            </a:xfrm>
            <a:custGeom>
              <a:avLst/>
              <a:gdLst/>
              <a:ahLst/>
              <a:cxnLst/>
              <a:rect l="l" t="t" r="r" b="b"/>
              <a:pathLst>
                <a:path w="8634" h="11648" extrusionOk="0">
                  <a:moveTo>
                    <a:pt x="1944" y="0"/>
                  </a:moveTo>
                  <a:lnTo>
                    <a:pt x="1944" y="211"/>
                  </a:lnTo>
                  <a:cubicBezTo>
                    <a:pt x="1944" y="335"/>
                    <a:pt x="1848" y="431"/>
                    <a:pt x="1733" y="431"/>
                  </a:cubicBezTo>
                  <a:lnTo>
                    <a:pt x="432" y="431"/>
                  </a:lnTo>
                  <a:cubicBezTo>
                    <a:pt x="192" y="431"/>
                    <a:pt x="1" y="622"/>
                    <a:pt x="1" y="862"/>
                  </a:cubicBezTo>
                  <a:lnTo>
                    <a:pt x="1" y="11217"/>
                  </a:lnTo>
                  <a:cubicBezTo>
                    <a:pt x="1" y="11456"/>
                    <a:pt x="192" y="11647"/>
                    <a:pt x="432" y="11647"/>
                  </a:cubicBezTo>
                  <a:lnTo>
                    <a:pt x="8193" y="11647"/>
                  </a:lnTo>
                  <a:cubicBezTo>
                    <a:pt x="8432" y="11647"/>
                    <a:pt x="8633" y="11456"/>
                    <a:pt x="8633" y="11217"/>
                  </a:cubicBezTo>
                  <a:lnTo>
                    <a:pt x="8633" y="862"/>
                  </a:lnTo>
                  <a:cubicBezTo>
                    <a:pt x="8624" y="622"/>
                    <a:pt x="8432" y="431"/>
                    <a:pt x="8203" y="431"/>
                  </a:cubicBezTo>
                  <a:lnTo>
                    <a:pt x="6901" y="431"/>
                  </a:lnTo>
                  <a:cubicBezTo>
                    <a:pt x="6786" y="431"/>
                    <a:pt x="6691" y="335"/>
                    <a:pt x="6691" y="211"/>
                  </a:cubicBezTo>
                  <a:lnTo>
                    <a:pt x="6691" y="0"/>
                  </a:lnTo>
                  <a:lnTo>
                    <a:pt x="4968" y="0"/>
                  </a:lnTo>
                  <a:cubicBezTo>
                    <a:pt x="4968" y="354"/>
                    <a:pt x="4671" y="651"/>
                    <a:pt x="4317" y="651"/>
                  </a:cubicBezTo>
                  <a:cubicBezTo>
                    <a:pt x="3963" y="651"/>
                    <a:pt x="3666" y="354"/>
                    <a:pt x="3666"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220;p77">
              <a:extLst>
                <a:ext uri="{FF2B5EF4-FFF2-40B4-BE49-F238E27FC236}">
                  <a16:creationId xmlns:a16="http://schemas.microsoft.com/office/drawing/2014/main" id="{82443C6C-183E-49A2-A1E0-4F01E9B1EBF1}"/>
                </a:ext>
              </a:extLst>
            </p:cNvPr>
            <p:cNvSpPr/>
            <p:nvPr/>
          </p:nvSpPr>
          <p:spPr>
            <a:xfrm>
              <a:off x="5417089" y="1559753"/>
              <a:ext cx="203856" cy="271949"/>
            </a:xfrm>
            <a:custGeom>
              <a:avLst/>
              <a:gdLst/>
              <a:ahLst/>
              <a:cxnLst/>
              <a:rect l="l" t="t" r="r" b="b"/>
              <a:pathLst>
                <a:path w="7763" h="10356" extrusionOk="0">
                  <a:moveTo>
                    <a:pt x="211" y="1"/>
                  </a:moveTo>
                  <a:cubicBezTo>
                    <a:pt x="96" y="1"/>
                    <a:pt x="1" y="96"/>
                    <a:pt x="1" y="221"/>
                  </a:cubicBezTo>
                  <a:lnTo>
                    <a:pt x="1" y="10136"/>
                  </a:lnTo>
                  <a:cubicBezTo>
                    <a:pt x="1" y="10250"/>
                    <a:pt x="96" y="10356"/>
                    <a:pt x="211" y="10356"/>
                  </a:cubicBezTo>
                  <a:lnTo>
                    <a:pt x="7552" y="10356"/>
                  </a:lnTo>
                  <a:cubicBezTo>
                    <a:pt x="7666" y="10346"/>
                    <a:pt x="7762" y="10250"/>
                    <a:pt x="7762" y="10136"/>
                  </a:cubicBezTo>
                  <a:lnTo>
                    <a:pt x="7762" y="221"/>
                  </a:lnTo>
                  <a:cubicBezTo>
                    <a:pt x="7762" y="96"/>
                    <a:pt x="7666" y="1"/>
                    <a:pt x="7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9221;p77">
              <a:extLst>
                <a:ext uri="{FF2B5EF4-FFF2-40B4-BE49-F238E27FC236}">
                  <a16:creationId xmlns:a16="http://schemas.microsoft.com/office/drawing/2014/main" id="{881541F4-4DB9-4F7B-8E3A-E6DE50249893}"/>
                </a:ext>
              </a:extLst>
            </p:cNvPr>
            <p:cNvSpPr/>
            <p:nvPr/>
          </p:nvSpPr>
          <p:spPr>
            <a:xfrm>
              <a:off x="5468111" y="1514533"/>
              <a:ext cx="101810" cy="50787"/>
            </a:xfrm>
            <a:custGeom>
              <a:avLst/>
              <a:gdLst/>
              <a:ahLst/>
              <a:cxnLst/>
              <a:rect l="l" t="t" r="r" b="b"/>
              <a:pathLst>
                <a:path w="3877" h="1934" extrusionOk="0">
                  <a:moveTo>
                    <a:pt x="1938" y="538"/>
                  </a:moveTo>
                  <a:cubicBezTo>
                    <a:pt x="2106" y="538"/>
                    <a:pt x="2269" y="667"/>
                    <a:pt x="2269" y="861"/>
                  </a:cubicBezTo>
                  <a:cubicBezTo>
                    <a:pt x="2269" y="1043"/>
                    <a:pt x="2115" y="1187"/>
                    <a:pt x="1943" y="1187"/>
                  </a:cubicBezTo>
                  <a:cubicBezTo>
                    <a:pt x="1656" y="1187"/>
                    <a:pt x="1513" y="833"/>
                    <a:pt x="1713" y="632"/>
                  </a:cubicBezTo>
                  <a:cubicBezTo>
                    <a:pt x="1778" y="567"/>
                    <a:pt x="1859" y="538"/>
                    <a:pt x="1938" y="538"/>
                  </a:cubicBezTo>
                  <a:close/>
                  <a:moveTo>
                    <a:pt x="1938" y="0"/>
                  </a:moveTo>
                  <a:cubicBezTo>
                    <a:pt x="1649" y="0"/>
                    <a:pt x="1359" y="144"/>
                    <a:pt x="1197" y="431"/>
                  </a:cubicBezTo>
                  <a:lnTo>
                    <a:pt x="431" y="431"/>
                  </a:lnTo>
                  <a:cubicBezTo>
                    <a:pt x="192" y="431"/>
                    <a:pt x="0" y="622"/>
                    <a:pt x="0" y="861"/>
                  </a:cubicBezTo>
                  <a:lnTo>
                    <a:pt x="0" y="1723"/>
                  </a:lnTo>
                  <a:cubicBezTo>
                    <a:pt x="0" y="1838"/>
                    <a:pt x="96" y="1933"/>
                    <a:pt x="211" y="1933"/>
                  </a:cubicBezTo>
                  <a:lnTo>
                    <a:pt x="3666" y="1933"/>
                  </a:lnTo>
                  <a:cubicBezTo>
                    <a:pt x="3781" y="1933"/>
                    <a:pt x="3876" y="1838"/>
                    <a:pt x="3876" y="1723"/>
                  </a:cubicBezTo>
                  <a:lnTo>
                    <a:pt x="3876" y="861"/>
                  </a:lnTo>
                  <a:cubicBezTo>
                    <a:pt x="3876" y="622"/>
                    <a:pt x="3685" y="431"/>
                    <a:pt x="3455" y="431"/>
                  </a:cubicBezTo>
                  <a:lnTo>
                    <a:pt x="2680" y="431"/>
                  </a:lnTo>
                  <a:cubicBezTo>
                    <a:pt x="2517" y="144"/>
                    <a:pt x="2228" y="0"/>
                    <a:pt x="1938"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222;p77">
              <a:extLst>
                <a:ext uri="{FF2B5EF4-FFF2-40B4-BE49-F238E27FC236}">
                  <a16:creationId xmlns:a16="http://schemas.microsoft.com/office/drawing/2014/main" id="{C5E2641F-8808-4609-BC31-706A7F68B147}"/>
                </a:ext>
              </a:extLst>
            </p:cNvPr>
            <p:cNvSpPr/>
            <p:nvPr/>
          </p:nvSpPr>
          <p:spPr>
            <a:xfrm>
              <a:off x="5448258" y="1670098"/>
              <a:ext cx="28413" cy="28413"/>
            </a:xfrm>
            <a:custGeom>
              <a:avLst/>
              <a:gdLst/>
              <a:ahLst/>
              <a:cxnLst/>
              <a:rect l="l" t="t" r="r" b="b"/>
              <a:pathLst>
                <a:path w="1082" h="1082" extrusionOk="0">
                  <a:moveTo>
                    <a:pt x="546" y="0"/>
                  </a:moveTo>
                  <a:cubicBezTo>
                    <a:pt x="240" y="0"/>
                    <a:pt x="0" y="249"/>
                    <a:pt x="0" y="546"/>
                  </a:cubicBezTo>
                  <a:cubicBezTo>
                    <a:pt x="0" y="842"/>
                    <a:pt x="240" y="1082"/>
                    <a:pt x="546" y="1082"/>
                  </a:cubicBezTo>
                  <a:cubicBezTo>
                    <a:pt x="843" y="1082"/>
                    <a:pt x="1082" y="842"/>
                    <a:pt x="1082" y="546"/>
                  </a:cubicBezTo>
                  <a:cubicBezTo>
                    <a:pt x="1082" y="249"/>
                    <a:pt x="843" y="0"/>
                    <a:pt x="546"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23;p77">
              <a:extLst>
                <a:ext uri="{FF2B5EF4-FFF2-40B4-BE49-F238E27FC236}">
                  <a16:creationId xmlns:a16="http://schemas.microsoft.com/office/drawing/2014/main" id="{9A5293CC-3222-4BB7-852C-8A6B6214F373}"/>
                </a:ext>
              </a:extLst>
            </p:cNvPr>
            <p:cNvSpPr/>
            <p:nvPr/>
          </p:nvSpPr>
          <p:spPr>
            <a:xfrm>
              <a:off x="5448258" y="1721095"/>
              <a:ext cx="28413" cy="28440"/>
            </a:xfrm>
            <a:custGeom>
              <a:avLst/>
              <a:gdLst/>
              <a:ahLst/>
              <a:cxnLst/>
              <a:rect l="l" t="t" r="r" b="b"/>
              <a:pathLst>
                <a:path w="1082" h="1083" extrusionOk="0">
                  <a:moveTo>
                    <a:pt x="546" y="1"/>
                  </a:moveTo>
                  <a:cubicBezTo>
                    <a:pt x="240" y="1"/>
                    <a:pt x="0" y="240"/>
                    <a:pt x="0" y="537"/>
                  </a:cubicBezTo>
                  <a:cubicBezTo>
                    <a:pt x="0" y="843"/>
                    <a:pt x="240" y="1082"/>
                    <a:pt x="546" y="1082"/>
                  </a:cubicBezTo>
                  <a:cubicBezTo>
                    <a:pt x="843" y="1082"/>
                    <a:pt x="1082" y="843"/>
                    <a:pt x="1082" y="537"/>
                  </a:cubicBezTo>
                  <a:cubicBezTo>
                    <a:pt x="1082" y="240"/>
                    <a:pt x="843" y="1"/>
                    <a:pt x="546"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24;p77">
              <a:extLst>
                <a:ext uri="{FF2B5EF4-FFF2-40B4-BE49-F238E27FC236}">
                  <a16:creationId xmlns:a16="http://schemas.microsoft.com/office/drawing/2014/main" id="{839D9320-DB49-4EE3-B2CC-6087708F94E8}"/>
                </a:ext>
              </a:extLst>
            </p:cNvPr>
            <p:cNvSpPr/>
            <p:nvPr/>
          </p:nvSpPr>
          <p:spPr>
            <a:xfrm>
              <a:off x="5448258" y="1772118"/>
              <a:ext cx="28413" cy="28440"/>
            </a:xfrm>
            <a:custGeom>
              <a:avLst/>
              <a:gdLst/>
              <a:ahLst/>
              <a:cxnLst/>
              <a:rect l="l" t="t" r="r" b="b"/>
              <a:pathLst>
                <a:path w="1082" h="1083" extrusionOk="0">
                  <a:moveTo>
                    <a:pt x="546" y="1"/>
                  </a:moveTo>
                  <a:cubicBezTo>
                    <a:pt x="240" y="1"/>
                    <a:pt x="0" y="240"/>
                    <a:pt x="0" y="537"/>
                  </a:cubicBezTo>
                  <a:cubicBezTo>
                    <a:pt x="0" y="833"/>
                    <a:pt x="240" y="1082"/>
                    <a:pt x="546" y="1082"/>
                  </a:cubicBezTo>
                  <a:cubicBezTo>
                    <a:pt x="843" y="1082"/>
                    <a:pt x="1082" y="833"/>
                    <a:pt x="1082" y="537"/>
                  </a:cubicBezTo>
                  <a:cubicBezTo>
                    <a:pt x="1082" y="240"/>
                    <a:pt x="843" y="1"/>
                    <a:pt x="546"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25;p77">
              <a:extLst>
                <a:ext uri="{FF2B5EF4-FFF2-40B4-BE49-F238E27FC236}">
                  <a16:creationId xmlns:a16="http://schemas.microsoft.com/office/drawing/2014/main" id="{CD6BCD06-6027-47DB-AF5D-85243985C38F}"/>
                </a:ext>
              </a:extLst>
            </p:cNvPr>
            <p:cNvSpPr/>
            <p:nvPr/>
          </p:nvSpPr>
          <p:spPr>
            <a:xfrm>
              <a:off x="5488961" y="1667313"/>
              <a:ext cx="66123" cy="11344"/>
            </a:xfrm>
            <a:custGeom>
              <a:avLst/>
              <a:gdLst/>
              <a:ahLst/>
              <a:cxnLst/>
              <a:rect l="l" t="t" r="r" b="b"/>
              <a:pathLst>
                <a:path w="2518" h="432" extrusionOk="0">
                  <a:moveTo>
                    <a:pt x="288" y="1"/>
                  </a:moveTo>
                  <a:cubicBezTo>
                    <a:pt x="1" y="1"/>
                    <a:pt x="1" y="431"/>
                    <a:pt x="288" y="431"/>
                  </a:cubicBezTo>
                  <a:lnTo>
                    <a:pt x="2231" y="431"/>
                  </a:lnTo>
                  <a:cubicBezTo>
                    <a:pt x="2518" y="431"/>
                    <a:pt x="2518" y="1"/>
                    <a:pt x="223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226;p77">
              <a:extLst>
                <a:ext uri="{FF2B5EF4-FFF2-40B4-BE49-F238E27FC236}">
                  <a16:creationId xmlns:a16="http://schemas.microsoft.com/office/drawing/2014/main" id="{80AB355A-3264-4978-BC9F-B07DABF53B7D}"/>
                </a:ext>
              </a:extLst>
            </p:cNvPr>
            <p:cNvSpPr/>
            <p:nvPr/>
          </p:nvSpPr>
          <p:spPr>
            <a:xfrm>
              <a:off x="5488725" y="1689950"/>
              <a:ext cx="105828" cy="11318"/>
            </a:xfrm>
            <a:custGeom>
              <a:avLst/>
              <a:gdLst/>
              <a:ahLst/>
              <a:cxnLst/>
              <a:rect l="l" t="t" r="r" b="b"/>
              <a:pathLst>
                <a:path w="4030" h="431" extrusionOk="0">
                  <a:moveTo>
                    <a:pt x="297" y="0"/>
                  </a:moveTo>
                  <a:cubicBezTo>
                    <a:pt x="0" y="0"/>
                    <a:pt x="0" y="431"/>
                    <a:pt x="297" y="431"/>
                  </a:cubicBezTo>
                  <a:lnTo>
                    <a:pt x="3742" y="431"/>
                  </a:lnTo>
                  <a:cubicBezTo>
                    <a:pt x="4029" y="431"/>
                    <a:pt x="4029" y="0"/>
                    <a:pt x="3742"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227;p77">
              <a:extLst>
                <a:ext uri="{FF2B5EF4-FFF2-40B4-BE49-F238E27FC236}">
                  <a16:creationId xmlns:a16="http://schemas.microsoft.com/office/drawing/2014/main" id="{8C958C8D-932E-4938-B634-0545498AE7EE}"/>
                </a:ext>
              </a:extLst>
            </p:cNvPr>
            <p:cNvSpPr/>
            <p:nvPr/>
          </p:nvSpPr>
          <p:spPr>
            <a:xfrm>
              <a:off x="5488961" y="1718337"/>
              <a:ext cx="66123" cy="11344"/>
            </a:xfrm>
            <a:custGeom>
              <a:avLst/>
              <a:gdLst/>
              <a:ahLst/>
              <a:cxnLst/>
              <a:rect l="l" t="t" r="r" b="b"/>
              <a:pathLst>
                <a:path w="2518" h="432" extrusionOk="0">
                  <a:moveTo>
                    <a:pt x="288" y="1"/>
                  </a:moveTo>
                  <a:cubicBezTo>
                    <a:pt x="1" y="1"/>
                    <a:pt x="1" y="431"/>
                    <a:pt x="288" y="431"/>
                  </a:cubicBezTo>
                  <a:lnTo>
                    <a:pt x="2231" y="431"/>
                  </a:lnTo>
                  <a:cubicBezTo>
                    <a:pt x="2518" y="431"/>
                    <a:pt x="2518" y="1"/>
                    <a:pt x="223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228;p77">
              <a:extLst>
                <a:ext uri="{FF2B5EF4-FFF2-40B4-BE49-F238E27FC236}">
                  <a16:creationId xmlns:a16="http://schemas.microsoft.com/office/drawing/2014/main" id="{AF5E85F5-5524-4589-A32B-CA41BC137F73}"/>
                </a:ext>
              </a:extLst>
            </p:cNvPr>
            <p:cNvSpPr/>
            <p:nvPr/>
          </p:nvSpPr>
          <p:spPr>
            <a:xfrm>
              <a:off x="5488725" y="1740947"/>
              <a:ext cx="105828" cy="11344"/>
            </a:xfrm>
            <a:custGeom>
              <a:avLst/>
              <a:gdLst/>
              <a:ahLst/>
              <a:cxnLst/>
              <a:rect l="l" t="t" r="r" b="b"/>
              <a:pathLst>
                <a:path w="4030" h="432" extrusionOk="0">
                  <a:moveTo>
                    <a:pt x="297" y="1"/>
                  </a:moveTo>
                  <a:cubicBezTo>
                    <a:pt x="0" y="1"/>
                    <a:pt x="0" y="432"/>
                    <a:pt x="297" y="432"/>
                  </a:cubicBezTo>
                  <a:lnTo>
                    <a:pt x="3742" y="432"/>
                  </a:lnTo>
                  <a:cubicBezTo>
                    <a:pt x="4029" y="432"/>
                    <a:pt x="4029" y="1"/>
                    <a:pt x="3742" y="1"/>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229;p77">
              <a:extLst>
                <a:ext uri="{FF2B5EF4-FFF2-40B4-BE49-F238E27FC236}">
                  <a16:creationId xmlns:a16="http://schemas.microsoft.com/office/drawing/2014/main" id="{EBAC1AF3-FB62-4878-ABC9-C79F40BB37D8}"/>
                </a:ext>
              </a:extLst>
            </p:cNvPr>
            <p:cNvSpPr/>
            <p:nvPr/>
          </p:nvSpPr>
          <p:spPr>
            <a:xfrm>
              <a:off x="5488961" y="1769360"/>
              <a:ext cx="66123" cy="11318"/>
            </a:xfrm>
            <a:custGeom>
              <a:avLst/>
              <a:gdLst/>
              <a:ahLst/>
              <a:cxnLst/>
              <a:rect l="l" t="t" r="r" b="b"/>
              <a:pathLst>
                <a:path w="2518" h="431" extrusionOk="0">
                  <a:moveTo>
                    <a:pt x="288" y="0"/>
                  </a:moveTo>
                  <a:cubicBezTo>
                    <a:pt x="1" y="0"/>
                    <a:pt x="1" y="431"/>
                    <a:pt x="288" y="431"/>
                  </a:cubicBezTo>
                  <a:lnTo>
                    <a:pt x="2231" y="431"/>
                  </a:lnTo>
                  <a:cubicBezTo>
                    <a:pt x="2518" y="431"/>
                    <a:pt x="2518" y="0"/>
                    <a:pt x="223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230;p77">
              <a:extLst>
                <a:ext uri="{FF2B5EF4-FFF2-40B4-BE49-F238E27FC236}">
                  <a16:creationId xmlns:a16="http://schemas.microsoft.com/office/drawing/2014/main" id="{25E3E2FF-8E7E-4707-B68E-0E9B881683D2}"/>
                </a:ext>
              </a:extLst>
            </p:cNvPr>
            <p:cNvSpPr/>
            <p:nvPr/>
          </p:nvSpPr>
          <p:spPr>
            <a:xfrm>
              <a:off x="5488725" y="1791970"/>
              <a:ext cx="105828" cy="11344"/>
            </a:xfrm>
            <a:custGeom>
              <a:avLst/>
              <a:gdLst/>
              <a:ahLst/>
              <a:cxnLst/>
              <a:rect l="l" t="t" r="r" b="b"/>
              <a:pathLst>
                <a:path w="4030" h="432" extrusionOk="0">
                  <a:moveTo>
                    <a:pt x="297" y="1"/>
                  </a:moveTo>
                  <a:cubicBezTo>
                    <a:pt x="0" y="1"/>
                    <a:pt x="0" y="431"/>
                    <a:pt x="297" y="431"/>
                  </a:cubicBezTo>
                  <a:lnTo>
                    <a:pt x="3742" y="431"/>
                  </a:lnTo>
                  <a:cubicBezTo>
                    <a:pt x="4029" y="431"/>
                    <a:pt x="4029" y="1"/>
                    <a:pt x="3742" y="1"/>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231;p77">
              <a:extLst>
                <a:ext uri="{FF2B5EF4-FFF2-40B4-BE49-F238E27FC236}">
                  <a16:creationId xmlns:a16="http://schemas.microsoft.com/office/drawing/2014/main" id="{EB0AF71A-2828-4486-A731-4E17DB9E5015}"/>
                </a:ext>
              </a:extLst>
            </p:cNvPr>
            <p:cNvSpPr/>
            <p:nvPr/>
          </p:nvSpPr>
          <p:spPr>
            <a:xfrm>
              <a:off x="5488961" y="1582389"/>
              <a:ext cx="100051" cy="11318"/>
            </a:xfrm>
            <a:custGeom>
              <a:avLst/>
              <a:gdLst/>
              <a:ahLst/>
              <a:cxnLst/>
              <a:rect l="l" t="t" r="r" b="b"/>
              <a:pathLst>
                <a:path w="3810" h="431" extrusionOk="0">
                  <a:moveTo>
                    <a:pt x="288" y="0"/>
                  </a:moveTo>
                  <a:cubicBezTo>
                    <a:pt x="1" y="0"/>
                    <a:pt x="1" y="431"/>
                    <a:pt x="288" y="431"/>
                  </a:cubicBezTo>
                  <a:lnTo>
                    <a:pt x="3523" y="431"/>
                  </a:lnTo>
                  <a:cubicBezTo>
                    <a:pt x="3810" y="431"/>
                    <a:pt x="3810" y="0"/>
                    <a:pt x="35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232;p77">
              <a:extLst>
                <a:ext uri="{FF2B5EF4-FFF2-40B4-BE49-F238E27FC236}">
                  <a16:creationId xmlns:a16="http://schemas.microsoft.com/office/drawing/2014/main" id="{462868C2-CEA8-481A-8402-28E26E8E5088}"/>
                </a:ext>
              </a:extLst>
            </p:cNvPr>
            <p:cNvSpPr/>
            <p:nvPr/>
          </p:nvSpPr>
          <p:spPr>
            <a:xfrm>
              <a:off x="5443479" y="1633386"/>
              <a:ext cx="151074" cy="11344"/>
            </a:xfrm>
            <a:custGeom>
              <a:avLst/>
              <a:gdLst/>
              <a:ahLst/>
              <a:cxnLst/>
              <a:rect l="l" t="t" r="r" b="b"/>
              <a:pathLst>
                <a:path w="5753" h="432" extrusionOk="0">
                  <a:moveTo>
                    <a:pt x="288" y="1"/>
                  </a:moveTo>
                  <a:cubicBezTo>
                    <a:pt x="1" y="1"/>
                    <a:pt x="1" y="431"/>
                    <a:pt x="288" y="431"/>
                  </a:cubicBezTo>
                  <a:lnTo>
                    <a:pt x="5465" y="431"/>
                  </a:lnTo>
                  <a:cubicBezTo>
                    <a:pt x="5752" y="431"/>
                    <a:pt x="5752" y="1"/>
                    <a:pt x="5465" y="1"/>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233;p77">
              <a:extLst>
                <a:ext uri="{FF2B5EF4-FFF2-40B4-BE49-F238E27FC236}">
                  <a16:creationId xmlns:a16="http://schemas.microsoft.com/office/drawing/2014/main" id="{7EF4F619-68F3-4488-A676-B701A73F8D6B}"/>
                </a:ext>
              </a:extLst>
            </p:cNvPr>
            <p:cNvSpPr/>
            <p:nvPr/>
          </p:nvSpPr>
          <p:spPr>
            <a:xfrm>
              <a:off x="5488961" y="1604999"/>
              <a:ext cx="26418" cy="11344"/>
            </a:xfrm>
            <a:custGeom>
              <a:avLst/>
              <a:gdLst/>
              <a:ahLst/>
              <a:cxnLst/>
              <a:rect l="l" t="t" r="r" b="b"/>
              <a:pathLst>
                <a:path w="1006" h="432" extrusionOk="0">
                  <a:moveTo>
                    <a:pt x="288" y="0"/>
                  </a:moveTo>
                  <a:cubicBezTo>
                    <a:pt x="1" y="0"/>
                    <a:pt x="1" y="431"/>
                    <a:pt x="288" y="431"/>
                  </a:cubicBezTo>
                  <a:lnTo>
                    <a:pt x="719" y="431"/>
                  </a:lnTo>
                  <a:cubicBezTo>
                    <a:pt x="1006" y="431"/>
                    <a:pt x="1006" y="0"/>
                    <a:pt x="719" y="0"/>
                  </a:cubicBezTo>
                  <a:close/>
                </a:path>
              </a:pathLst>
            </a:custGeom>
            <a:solidFill>
              <a:srgbClr val="909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234;p77">
              <a:extLst>
                <a:ext uri="{FF2B5EF4-FFF2-40B4-BE49-F238E27FC236}">
                  <a16:creationId xmlns:a16="http://schemas.microsoft.com/office/drawing/2014/main" id="{817A045E-725A-42DB-A1E9-46B9760E81CB}"/>
                </a:ext>
              </a:extLst>
            </p:cNvPr>
            <p:cNvSpPr/>
            <p:nvPr/>
          </p:nvSpPr>
          <p:spPr>
            <a:xfrm>
              <a:off x="5522889" y="1604999"/>
              <a:ext cx="37736" cy="11344"/>
            </a:xfrm>
            <a:custGeom>
              <a:avLst/>
              <a:gdLst/>
              <a:ahLst/>
              <a:cxnLst/>
              <a:rect l="l" t="t" r="r" b="b"/>
              <a:pathLst>
                <a:path w="1437" h="432" extrusionOk="0">
                  <a:moveTo>
                    <a:pt x="288" y="0"/>
                  </a:moveTo>
                  <a:cubicBezTo>
                    <a:pt x="1" y="0"/>
                    <a:pt x="1" y="431"/>
                    <a:pt x="288" y="431"/>
                  </a:cubicBezTo>
                  <a:lnTo>
                    <a:pt x="1149" y="431"/>
                  </a:lnTo>
                  <a:cubicBezTo>
                    <a:pt x="1436" y="431"/>
                    <a:pt x="1436" y="0"/>
                    <a:pt x="114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235;p77">
              <a:extLst>
                <a:ext uri="{FF2B5EF4-FFF2-40B4-BE49-F238E27FC236}">
                  <a16:creationId xmlns:a16="http://schemas.microsoft.com/office/drawing/2014/main" id="{73977E8D-BAD0-4BB3-8951-A62EE26FE5D2}"/>
                </a:ext>
              </a:extLst>
            </p:cNvPr>
            <p:cNvSpPr/>
            <p:nvPr/>
          </p:nvSpPr>
          <p:spPr>
            <a:xfrm>
              <a:off x="5445501" y="1582389"/>
              <a:ext cx="34191" cy="33954"/>
            </a:xfrm>
            <a:custGeom>
              <a:avLst/>
              <a:gdLst/>
              <a:ahLst/>
              <a:cxnLst/>
              <a:rect l="l" t="t" r="r" b="b"/>
              <a:pathLst>
                <a:path w="1302" h="1293" extrusionOk="0">
                  <a:moveTo>
                    <a:pt x="220" y="0"/>
                  </a:moveTo>
                  <a:cubicBezTo>
                    <a:pt x="96" y="0"/>
                    <a:pt x="0" y="96"/>
                    <a:pt x="0" y="220"/>
                  </a:cubicBezTo>
                  <a:lnTo>
                    <a:pt x="0" y="1081"/>
                  </a:lnTo>
                  <a:cubicBezTo>
                    <a:pt x="0" y="1196"/>
                    <a:pt x="96" y="1292"/>
                    <a:pt x="220" y="1292"/>
                  </a:cubicBezTo>
                  <a:lnTo>
                    <a:pt x="1082" y="1292"/>
                  </a:lnTo>
                  <a:cubicBezTo>
                    <a:pt x="1196" y="1292"/>
                    <a:pt x="1302" y="1196"/>
                    <a:pt x="1302" y="1081"/>
                  </a:cubicBezTo>
                  <a:lnTo>
                    <a:pt x="1302" y="220"/>
                  </a:lnTo>
                  <a:cubicBezTo>
                    <a:pt x="1302" y="96"/>
                    <a:pt x="1196" y="0"/>
                    <a:pt x="10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236;p77">
              <a:extLst>
                <a:ext uri="{FF2B5EF4-FFF2-40B4-BE49-F238E27FC236}">
                  <a16:creationId xmlns:a16="http://schemas.microsoft.com/office/drawing/2014/main" id="{56C44960-BD34-4654-BC32-2702102BDB2C}"/>
                </a:ext>
              </a:extLst>
            </p:cNvPr>
            <p:cNvSpPr/>
            <p:nvPr/>
          </p:nvSpPr>
          <p:spPr>
            <a:xfrm>
              <a:off x="5468347" y="1553976"/>
              <a:ext cx="101810" cy="11581"/>
            </a:xfrm>
            <a:custGeom>
              <a:avLst/>
              <a:gdLst/>
              <a:ahLst/>
              <a:cxnLst/>
              <a:rect l="l" t="t" r="r" b="b"/>
              <a:pathLst>
                <a:path w="3877" h="441" extrusionOk="0">
                  <a:moveTo>
                    <a:pt x="212" y="1"/>
                  </a:moveTo>
                  <a:cubicBezTo>
                    <a:pt x="97" y="1"/>
                    <a:pt x="1" y="106"/>
                    <a:pt x="1" y="221"/>
                  </a:cubicBezTo>
                  <a:cubicBezTo>
                    <a:pt x="1" y="336"/>
                    <a:pt x="97" y="441"/>
                    <a:pt x="212" y="441"/>
                  </a:cubicBezTo>
                  <a:lnTo>
                    <a:pt x="3657" y="441"/>
                  </a:lnTo>
                  <a:cubicBezTo>
                    <a:pt x="3781" y="441"/>
                    <a:pt x="3877" y="345"/>
                    <a:pt x="3877" y="221"/>
                  </a:cubicBezTo>
                  <a:cubicBezTo>
                    <a:pt x="3877" y="106"/>
                    <a:pt x="3781" y="10"/>
                    <a:pt x="366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237;p77">
              <a:extLst>
                <a:ext uri="{FF2B5EF4-FFF2-40B4-BE49-F238E27FC236}">
                  <a16:creationId xmlns:a16="http://schemas.microsoft.com/office/drawing/2014/main" id="{81E6F49F-F954-49B3-A350-132371881EF7}"/>
                </a:ext>
              </a:extLst>
            </p:cNvPr>
            <p:cNvSpPr/>
            <p:nvPr/>
          </p:nvSpPr>
          <p:spPr>
            <a:xfrm>
              <a:off x="5454036" y="1590924"/>
              <a:ext cx="16859" cy="16859"/>
            </a:xfrm>
            <a:custGeom>
              <a:avLst/>
              <a:gdLst/>
              <a:ahLst/>
              <a:cxnLst/>
              <a:rect l="l" t="t" r="r" b="b"/>
              <a:pathLst>
                <a:path w="642" h="642" extrusionOk="0">
                  <a:moveTo>
                    <a:pt x="326" y="0"/>
                  </a:moveTo>
                  <a:cubicBezTo>
                    <a:pt x="144" y="0"/>
                    <a:pt x="0" y="144"/>
                    <a:pt x="0" y="326"/>
                  </a:cubicBezTo>
                  <a:cubicBezTo>
                    <a:pt x="0" y="498"/>
                    <a:pt x="144" y="642"/>
                    <a:pt x="326" y="642"/>
                  </a:cubicBezTo>
                  <a:cubicBezTo>
                    <a:pt x="498" y="642"/>
                    <a:pt x="642" y="498"/>
                    <a:pt x="642" y="326"/>
                  </a:cubicBezTo>
                  <a:cubicBezTo>
                    <a:pt x="642" y="144"/>
                    <a:pt x="498" y="0"/>
                    <a:pt x="3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Straight Arrow Connector 8">
            <a:extLst>
              <a:ext uri="{FF2B5EF4-FFF2-40B4-BE49-F238E27FC236}">
                <a16:creationId xmlns:a16="http://schemas.microsoft.com/office/drawing/2014/main" id="{C65F3509-B5C5-498B-BE01-3D18517EB232}"/>
              </a:ext>
            </a:extLst>
          </p:cNvPr>
          <p:cNvCxnSpPr>
            <a:cxnSpLocks/>
          </p:cNvCxnSpPr>
          <p:nvPr/>
        </p:nvCxnSpPr>
        <p:spPr>
          <a:xfrm>
            <a:off x="5406640" y="2227890"/>
            <a:ext cx="926640" cy="486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C22C09C-A59B-4A43-90E8-895E0FFE1242}"/>
              </a:ext>
            </a:extLst>
          </p:cNvPr>
          <p:cNvCxnSpPr/>
          <p:nvPr/>
        </p:nvCxnSpPr>
        <p:spPr>
          <a:xfrm flipH="1">
            <a:off x="3263900" y="2216547"/>
            <a:ext cx="858550" cy="40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9"/>
          <p:cNvSpPr txBox="1">
            <a:spLocks noGrp="1"/>
          </p:cNvSpPr>
          <p:nvPr>
            <p:ph type="title"/>
          </p:nvPr>
        </p:nvSpPr>
        <p:spPr>
          <a:xfrm>
            <a:off x="2211597" y="2310401"/>
            <a:ext cx="4719600" cy="10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dirty="0"/>
              <a:t>PROMPT LIKE A PRO !</a:t>
            </a:r>
            <a:endParaRPr dirty="0"/>
          </a:p>
        </p:txBody>
      </p:sp>
      <p:sp>
        <p:nvSpPr>
          <p:cNvPr id="743" name="Google Shape;743;p49"/>
          <p:cNvSpPr txBox="1">
            <a:spLocks noGrp="1"/>
          </p:cNvSpPr>
          <p:nvPr>
            <p:ph type="title" idx="2"/>
          </p:nvPr>
        </p:nvSpPr>
        <p:spPr>
          <a:xfrm>
            <a:off x="3398247" y="1196154"/>
            <a:ext cx="2346300" cy="12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744" name="Google Shape;744;p49"/>
          <p:cNvGrpSpPr/>
          <p:nvPr/>
        </p:nvGrpSpPr>
        <p:grpSpPr>
          <a:xfrm>
            <a:off x="2875403" y="4442271"/>
            <a:ext cx="3459539" cy="145246"/>
            <a:chOff x="2875403" y="4442271"/>
            <a:chExt cx="3459539" cy="145246"/>
          </a:xfrm>
        </p:grpSpPr>
        <p:sp>
          <p:nvSpPr>
            <p:cNvPr id="745" name="Google Shape;745;p49"/>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9"/>
          <p:cNvGrpSpPr/>
          <p:nvPr/>
        </p:nvGrpSpPr>
        <p:grpSpPr>
          <a:xfrm>
            <a:off x="2841628" y="550009"/>
            <a:ext cx="3459539" cy="145246"/>
            <a:chOff x="2877924" y="543151"/>
            <a:chExt cx="3459539" cy="145246"/>
          </a:xfrm>
        </p:grpSpPr>
        <p:sp>
          <p:nvSpPr>
            <p:cNvPr id="751" name="Google Shape;751;p49"/>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9"/>
          <p:cNvGrpSpPr/>
          <p:nvPr/>
        </p:nvGrpSpPr>
        <p:grpSpPr>
          <a:xfrm>
            <a:off x="6883218" y="2415655"/>
            <a:ext cx="884042" cy="312191"/>
            <a:chOff x="4856845" y="3700725"/>
            <a:chExt cx="326275" cy="115225"/>
          </a:xfrm>
        </p:grpSpPr>
        <p:sp>
          <p:nvSpPr>
            <p:cNvPr id="757" name="Google Shape;757;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9"/>
          <p:cNvGrpSpPr/>
          <p:nvPr/>
        </p:nvGrpSpPr>
        <p:grpSpPr>
          <a:xfrm flipH="1">
            <a:off x="1487239" y="2415655"/>
            <a:ext cx="884042" cy="312191"/>
            <a:chOff x="4856845" y="3700725"/>
            <a:chExt cx="326275" cy="115225"/>
          </a:xfrm>
        </p:grpSpPr>
        <p:sp>
          <p:nvSpPr>
            <p:cNvPr id="762" name="Google Shape;762;p49"/>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49"/>
          <p:cNvSpPr txBox="1">
            <a:spLocks noGrp="1"/>
          </p:cNvSpPr>
          <p:nvPr>
            <p:ph type="subTitle" idx="1"/>
          </p:nvPr>
        </p:nvSpPr>
        <p:spPr>
          <a:xfrm>
            <a:off x="2289000" y="3303816"/>
            <a:ext cx="4564800" cy="7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Practical Tips for Engaging Conversations with AI</a:t>
            </a:r>
            <a:endParaRPr dirty="0"/>
          </a:p>
        </p:txBody>
      </p:sp>
      <p:sp>
        <p:nvSpPr>
          <p:cNvPr id="767" name="Google Shape;767;p49"/>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a:spLocks noGrp="1"/>
          </p:cNvSpPr>
          <p:nvPr>
            <p:ph type="title"/>
          </p:nvPr>
        </p:nvSpPr>
        <p:spPr>
          <a:xfrm>
            <a:off x="2782632" y="2739583"/>
            <a:ext cx="3689249" cy="52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MY" dirty="0">
                <a:solidFill>
                  <a:srgbClr val="FFFFFF"/>
                </a:solidFill>
              </a:rPr>
              <a:t>GENERAL PROMP</a:t>
            </a:r>
            <a:r>
              <a:rPr lang="en-MY" dirty="0"/>
              <a:t>T</a:t>
            </a:r>
            <a:endParaRPr dirty="0">
              <a:solidFill>
                <a:srgbClr val="FFFFFF"/>
              </a:solidFill>
            </a:endParaRPr>
          </a:p>
        </p:txBody>
      </p:sp>
      <p:sp>
        <p:nvSpPr>
          <p:cNvPr id="437" name="Google Shape;437;p40"/>
          <p:cNvSpPr/>
          <p:nvPr/>
        </p:nvSpPr>
        <p:spPr>
          <a:xfrm>
            <a:off x="3502741" y="4288170"/>
            <a:ext cx="63726" cy="21339"/>
          </a:xfrm>
          <a:custGeom>
            <a:avLst/>
            <a:gdLst/>
            <a:ahLst/>
            <a:cxnLst/>
            <a:rect l="l" t="t" r="r" b="b"/>
            <a:pathLst>
              <a:path w="657" h="220" extrusionOk="0">
                <a:moveTo>
                  <a:pt x="656"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3516224" y="4324835"/>
            <a:ext cx="61786" cy="21339"/>
          </a:xfrm>
          <a:custGeom>
            <a:avLst/>
            <a:gdLst/>
            <a:ahLst/>
            <a:cxnLst/>
            <a:rect l="l" t="t" r="r" b="b"/>
            <a:pathLst>
              <a:path w="637" h="220" extrusionOk="0">
                <a:moveTo>
                  <a:pt x="637" y="1"/>
                </a:moveTo>
                <a:lnTo>
                  <a:pt x="0" y="22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txBox="1">
            <a:spLocks noGrp="1"/>
          </p:cNvSpPr>
          <p:nvPr>
            <p:ph type="subTitle" idx="1"/>
          </p:nvPr>
        </p:nvSpPr>
        <p:spPr>
          <a:xfrm>
            <a:off x="1319500" y="3575654"/>
            <a:ext cx="6719600" cy="9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MY" dirty="0"/>
              <a:t>“I want you to act as __________ . I will be asking you about ________. </a:t>
            </a:r>
          </a:p>
          <a:p>
            <a:pPr marL="0" lvl="0" indent="0" algn="ctr" rtl="0">
              <a:spcBef>
                <a:spcPts val="0"/>
              </a:spcBef>
              <a:spcAft>
                <a:spcPts val="0"/>
              </a:spcAft>
              <a:buClr>
                <a:schemeClr val="dk1"/>
              </a:buClr>
              <a:buSzPts val="1100"/>
              <a:buFont typeface="Arial"/>
              <a:buNone/>
            </a:pPr>
            <a:endParaRPr lang="en-MY" dirty="0"/>
          </a:p>
          <a:p>
            <a:pPr marL="0" lvl="0" indent="0" algn="ctr" rtl="0">
              <a:spcBef>
                <a:spcPts val="0"/>
              </a:spcBef>
              <a:spcAft>
                <a:spcPts val="0"/>
              </a:spcAft>
              <a:buClr>
                <a:schemeClr val="dk1"/>
              </a:buClr>
              <a:buSzPts val="1100"/>
              <a:buFont typeface="Arial"/>
              <a:buNone/>
            </a:pPr>
            <a:r>
              <a:rPr lang="en-MY" dirty="0"/>
              <a:t>Tell me about_________ .  Provide me in ______ form. “</a:t>
            </a:r>
            <a:endParaRPr dirty="0"/>
          </a:p>
        </p:txBody>
      </p:sp>
      <p:grpSp>
        <p:nvGrpSpPr>
          <p:cNvPr id="440" name="Google Shape;440;p40"/>
          <p:cNvGrpSpPr/>
          <p:nvPr/>
        </p:nvGrpSpPr>
        <p:grpSpPr>
          <a:xfrm>
            <a:off x="3655323" y="705369"/>
            <a:ext cx="1847400" cy="1847400"/>
            <a:chOff x="3655323" y="705369"/>
            <a:chExt cx="1847400" cy="1847400"/>
          </a:xfrm>
        </p:grpSpPr>
        <p:grpSp>
          <p:nvGrpSpPr>
            <p:cNvPr id="441" name="Google Shape;441;p40"/>
            <p:cNvGrpSpPr/>
            <p:nvPr/>
          </p:nvGrpSpPr>
          <p:grpSpPr>
            <a:xfrm>
              <a:off x="4110908" y="1159391"/>
              <a:ext cx="936350" cy="939477"/>
              <a:chOff x="1231375" y="261750"/>
              <a:chExt cx="5127875" cy="5145000"/>
            </a:xfrm>
          </p:grpSpPr>
          <p:sp>
            <p:nvSpPr>
              <p:cNvPr id="442" name="Google Shape;442;p40"/>
              <p:cNvSpPr/>
              <p:nvPr/>
            </p:nvSpPr>
            <p:spPr>
              <a:xfrm>
                <a:off x="1759025" y="1361050"/>
                <a:ext cx="4600225" cy="4045700"/>
              </a:xfrm>
              <a:custGeom>
                <a:avLst/>
                <a:gdLst/>
                <a:ahLst/>
                <a:cxnLst/>
                <a:rect l="l" t="t" r="r" b="b"/>
                <a:pathLst>
                  <a:path w="184009" h="161828" extrusionOk="0">
                    <a:moveTo>
                      <a:pt x="171939" y="43744"/>
                    </a:moveTo>
                    <a:cubicBezTo>
                      <a:pt x="167797" y="43744"/>
                      <a:pt x="163817" y="46288"/>
                      <a:pt x="161534" y="50137"/>
                    </a:cubicBezTo>
                    <a:lnTo>
                      <a:pt x="161534" y="24531"/>
                    </a:lnTo>
                    <a:cubicBezTo>
                      <a:pt x="161534" y="23193"/>
                      <a:pt x="160457" y="22084"/>
                      <a:pt x="159087" y="22084"/>
                    </a:cubicBezTo>
                    <a:lnTo>
                      <a:pt x="134459" y="22084"/>
                    </a:lnTo>
                    <a:cubicBezTo>
                      <a:pt x="137982" y="19768"/>
                      <a:pt x="140233" y="15984"/>
                      <a:pt x="140233" y="12070"/>
                    </a:cubicBezTo>
                    <a:cubicBezTo>
                      <a:pt x="140233" y="5415"/>
                      <a:pt x="133741" y="1"/>
                      <a:pt x="125782" y="1"/>
                    </a:cubicBezTo>
                    <a:cubicBezTo>
                      <a:pt x="117790" y="1"/>
                      <a:pt x="111299" y="5415"/>
                      <a:pt x="111299" y="12070"/>
                    </a:cubicBezTo>
                    <a:cubicBezTo>
                      <a:pt x="111299" y="15984"/>
                      <a:pt x="113582" y="19768"/>
                      <a:pt x="117105" y="22084"/>
                    </a:cubicBezTo>
                    <a:lnTo>
                      <a:pt x="91727" y="22084"/>
                    </a:lnTo>
                    <a:cubicBezTo>
                      <a:pt x="90357" y="22084"/>
                      <a:pt x="89281" y="23193"/>
                      <a:pt x="89281" y="24531"/>
                    </a:cubicBezTo>
                    <a:lnTo>
                      <a:pt x="89281" y="53399"/>
                    </a:lnTo>
                    <a:cubicBezTo>
                      <a:pt x="89281" y="54769"/>
                      <a:pt x="90357" y="55846"/>
                      <a:pt x="91727" y="55846"/>
                    </a:cubicBezTo>
                    <a:lnTo>
                      <a:pt x="95511" y="55846"/>
                    </a:lnTo>
                    <a:cubicBezTo>
                      <a:pt x="96555" y="55846"/>
                      <a:pt x="97468" y="55193"/>
                      <a:pt x="97827" y="54215"/>
                    </a:cubicBezTo>
                    <a:cubicBezTo>
                      <a:pt x="98936" y="50985"/>
                      <a:pt x="101872" y="48637"/>
                      <a:pt x="104742" y="48637"/>
                    </a:cubicBezTo>
                    <a:cubicBezTo>
                      <a:pt x="108689" y="48637"/>
                      <a:pt x="111919" y="52943"/>
                      <a:pt x="111919" y="58227"/>
                    </a:cubicBezTo>
                    <a:cubicBezTo>
                      <a:pt x="111919" y="63511"/>
                      <a:pt x="108689" y="67817"/>
                      <a:pt x="104742" y="67817"/>
                    </a:cubicBezTo>
                    <a:cubicBezTo>
                      <a:pt x="101872" y="67817"/>
                      <a:pt x="98936" y="65469"/>
                      <a:pt x="97827" y="62239"/>
                    </a:cubicBezTo>
                    <a:cubicBezTo>
                      <a:pt x="97468" y="61228"/>
                      <a:pt x="96555" y="60576"/>
                      <a:pt x="95511" y="60576"/>
                    </a:cubicBezTo>
                    <a:lnTo>
                      <a:pt x="91890" y="60576"/>
                    </a:lnTo>
                    <a:cubicBezTo>
                      <a:pt x="90553" y="60576"/>
                      <a:pt x="89444" y="61685"/>
                      <a:pt x="89444" y="63022"/>
                    </a:cubicBezTo>
                    <a:lnTo>
                      <a:pt x="89444" y="89542"/>
                    </a:lnTo>
                    <a:lnTo>
                      <a:pt x="66316" y="89542"/>
                    </a:lnTo>
                    <a:cubicBezTo>
                      <a:pt x="70165" y="87291"/>
                      <a:pt x="72677" y="83312"/>
                      <a:pt x="72677" y="79169"/>
                    </a:cubicBezTo>
                    <a:cubicBezTo>
                      <a:pt x="72677" y="72515"/>
                      <a:pt x="66186" y="67100"/>
                      <a:pt x="58227" y="67100"/>
                    </a:cubicBezTo>
                    <a:cubicBezTo>
                      <a:pt x="50235" y="67100"/>
                      <a:pt x="43743" y="72515"/>
                      <a:pt x="43743" y="79169"/>
                    </a:cubicBezTo>
                    <a:cubicBezTo>
                      <a:pt x="43743" y="83312"/>
                      <a:pt x="46255" y="87291"/>
                      <a:pt x="50137" y="89542"/>
                    </a:cubicBezTo>
                    <a:lnTo>
                      <a:pt x="24530" y="89542"/>
                    </a:lnTo>
                    <a:cubicBezTo>
                      <a:pt x="23193" y="89542"/>
                      <a:pt x="22084" y="90651"/>
                      <a:pt x="22084" y="91989"/>
                    </a:cubicBezTo>
                    <a:lnTo>
                      <a:pt x="22084" y="116649"/>
                    </a:lnTo>
                    <a:cubicBezTo>
                      <a:pt x="19768" y="113126"/>
                      <a:pt x="15984" y="110843"/>
                      <a:pt x="12069" y="110843"/>
                    </a:cubicBezTo>
                    <a:cubicBezTo>
                      <a:pt x="5415" y="110843"/>
                      <a:pt x="0" y="117334"/>
                      <a:pt x="0" y="125326"/>
                    </a:cubicBezTo>
                    <a:cubicBezTo>
                      <a:pt x="0" y="133285"/>
                      <a:pt x="5415" y="139809"/>
                      <a:pt x="12069" y="139809"/>
                    </a:cubicBezTo>
                    <a:cubicBezTo>
                      <a:pt x="15984" y="139809"/>
                      <a:pt x="19768" y="137526"/>
                      <a:pt x="22084" y="134003"/>
                    </a:cubicBezTo>
                    <a:lnTo>
                      <a:pt x="22084" y="159381"/>
                    </a:lnTo>
                    <a:cubicBezTo>
                      <a:pt x="22084" y="160719"/>
                      <a:pt x="23193" y="161828"/>
                      <a:pt x="24530" y="161828"/>
                    </a:cubicBezTo>
                    <a:lnTo>
                      <a:pt x="52649" y="161828"/>
                    </a:lnTo>
                    <a:cubicBezTo>
                      <a:pt x="55258" y="161795"/>
                      <a:pt x="56041" y="158272"/>
                      <a:pt x="53660" y="157163"/>
                    </a:cubicBezTo>
                    <a:cubicBezTo>
                      <a:pt x="50854" y="155826"/>
                      <a:pt x="48962" y="153216"/>
                      <a:pt x="48962" y="150606"/>
                    </a:cubicBezTo>
                    <a:cubicBezTo>
                      <a:pt x="48962" y="146659"/>
                      <a:pt x="53268" y="143430"/>
                      <a:pt x="58553" y="143430"/>
                    </a:cubicBezTo>
                    <a:cubicBezTo>
                      <a:pt x="63837" y="143430"/>
                      <a:pt x="68143" y="146659"/>
                      <a:pt x="68143" y="150606"/>
                    </a:cubicBezTo>
                    <a:cubicBezTo>
                      <a:pt x="68143" y="153216"/>
                      <a:pt x="66251" y="155826"/>
                      <a:pt x="63446" y="157163"/>
                    </a:cubicBezTo>
                    <a:cubicBezTo>
                      <a:pt x="61064" y="158272"/>
                      <a:pt x="61880" y="161828"/>
                      <a:pt x="64490" y="161828"/>
                    </a:cubicBezTo>
                    <a:lnTo>
                      <a:pt x="119813" y="161828"/>
                    </a:lnTo>
                    <a:cubicBezTo>
                      <a:pt x="122422" y="161795"/>
                      <a:pt x="123238" y="158272"/>
                      <a:pt x="120857" y="157163"/>
                    </a:cubicBezTo>
                    <a:cubicBezTo>
                      <a:pt x="118051" y="155826"/>
                      <a:pt x="116159" y="153216"/>
                      <a:pt x="116159" y="150606"/>
                    </a:cubicBezTo>
                    <a:cubicBezTo>
                      <a:pt x="116159" y="146659"/>
                      <a:pt x="120465" y="143430"/>
                      <a:pt x="125750" y="143430"/>
                    </a:cubicBezTo>
                    <a:cubicBezTo>
                      <a:pt x="131034" y="143430"/>
                      <a:pt x="135340" y="146659"/>
                      <a:pt x="135340" y="150606"/>
                    </a:cubicBezTo>
                    <a:cubicBezTo>
                      <a:pt x="135340" y="153216"/>
                      <a:pt x="133448" y="155826"/>
                      <a:pt x="130643" y="157163"/>
                    </a:cubicBezTo>
                    <a:cubicBezTo>
                      <a:pt x="128261" y="158272"/>
                      <a:pt x="129077" y="161828"/>
                      <a:pt x="131686" y="161828"/>
                    </a:cubicBezTo>
                    <a:lnTo>
                      <a:pt x="159087" y="161828"/>
                    </a:lnTo>
                    <a:cubicBezTo>
                      <a:pt x="160425" y="161828"/>
                      <a:pt x="161534" y="160719"/>
                      <a:pt x="161534" y="159381"/>
                    </a:cubicBezTo>
                    <a:lnTo>
                      <a:pt x="161534" y="130121"/>
                    </a:lnTo>
                    <a:cubicBezTo>
                      <a:pt x="161534" y="128784"/>
                      <a:pt x="160425" y="127675"/>
                      <a:pt x="159087" y="127675"/>
                    </a:cubicBezTo>
                    <a:lnTo>
                      <a:pt x="158794" y="127675"/>
                    </a:lnTo>
                    <a:cubicBezTo>
                      <a:pt x="157750" y="127675"/>
                      <a:pt x="156836" y="128327"/>
                      <a:pt x="156510" y="129338"/>
                    </a:cubicBezTo>
                    <a:cubicBezTo>
                      <a:pt x="155368" y="132568"/>
                      <a:pt x="152465" y="134916"/>
                      <a:pt x="149595" y="134916"/>
                    </a:cubicBezTo>
                    <a:cubicBezTo>
                      <a:pt x="145615" y="134916"/>
                      <a:pt x="142418" y="130610"/>
                      <a:pt x="142418" y="125326"/>
                    </a:cubicBezTo>
                    <a:cubicBezTo>
                      <a:pt x="142418" y="120042"/>
                      <a:pt x="145648" y="115736"/>
                      <a:pt x="149595" y="115736"/>
                    </a:cubicBezTo>
                    <a:cubicBezTo>
                      <a:pt x="152465" y="115736"/>
                      <a:pt x="155368" y="118084"/>
                      <a:pt x="156510" y="121314"/>
                    </a:cubicBezTo>
                    <a:cubicBezTo>
                      <a:pt x="156836" y="122292"/>
                      <a:pt x="157750" y="122945"/>
                      <a:pt x="158794" y="122945"/>
                    </a:cubicBezTo>
                    <a:lnTo>
                      <a:pt x="159087" y="122945"/>
                    </a:lnTo>
                    <a:cubicBezTo>
                      <a:pt x="160425" y="122945"/>
                      <a:pt x="161534" y="121868"/>
                      <a:pt x="161534" y="120498"/>
                    </a:cubicBezTo>
                    <a:lnTo>
                      <a:pt x="161534" y="91989"/>
                    </a:lnTo>
                    <a:lnTo>
                      <a:pt x="161534" y="91891"/>
                    </a:lnTo>
                    <a:lnTo>
                      <a:pt x="161534" y="66317"/>
                    </a:lnTo>
                    <a:cubicBezTo>
                      <a:pt x="163817" y="70166"/>
                      <a:pt x="167797" y="72710"/>
                      <a:pt x="171939" y="72710"/>
                    </a:cubicBezTo>
                    <a:cubicBezTo>
                      <a:pt x="178594" y="72710"/>
                      <a:pt x="184009" y="66186"/>
                      <a:pt x="184009" y="58227"/>
                    </a:cubicBezTo>
                    <a:cubicBezTo>
                      <a:pt x="184009" y="50235"/>
                      <a:pt x="178594" y="43744"/>
                      <a:pt x="171939" y="43744"/>
                    </a:cubicBezTo>
                    <a:close/>
                    <a:moveTo>
                      <a:pt x="89444" y="156935"/>
                    </a:moveTo>
                    <a:lnTo>
                      <a:pt x="71046" y="156935"/>
                    </a:lnTo>
                    <a:cubicBezTo>
                      <a:pt x="72318" y="155075"/>
                      <a:pt x="73003" y="152857"/>
                      <a:pt x="73036" y="150606"/>
                    </a:cubicBezTo>
                    <a:cubicBezTo>
                      <a:pt x="73036" y="143952"/>
                      <a:pt x="66545" y="138537"/>
                      <a:pt x="58553" y="138537"/>
                    </a:cubicBezTo>
                    <a:cubicBezTo>
                      <a:pt x="50593" y="138537"/>
                      <a:pt x="44102" y="143952"/>
                      <a:pt x="44102" y="150606"/>
                    </a:cubicBezTo>
                    <a:cubicBezTo>
                      <a:pt x="44102" y="152857"/>
                      <a:pt x="44820" y="155075"/>
                      <a:pt x="46092" y="156935"/>
                    </a:cubicBezTo>
                    <a:lnTo>
                      <a:pt x="26977" y="156935"/>
                    </a:lnTo>
                    <a:lnTo>
                      <a:pt x="26977" y="130121"/>
                    </a:lnTo>
                    <a:cubicBezTo>
                      <a:pt x="26977" y="128784"/>
                      <a:pt x="25868" y="127675"/>
                      <a:pt x="24530" y="127675"/>
                    </a:cubicBezTo>
                    <a:lnTo>
                      <a:pt x="21268" y="127675"/>
                    </a:lnTo>
                    <a:cubicBezTo>
                      <a:pt x="20224" y="127675"/>
                      <a:pt x="19311" y="128327"/>
                      <a:pt x="18952" y="129338"/>
                    </a:cubicBezTo>
                    <a:cubicBezTo>
                      <a:pt x="18430" y="130937"/>
                      <a:pt x="17419" y="132339"/>
                      <a:pt x="16082" y="133416"/>
                    </a:cubicBezTo>
                    <a:cubicBezTo>
                      <a:pt x="14940" y="134329"/>
                      <a:pt x="13537" y="134851"/>
                      <a:pt x="12069" y="134916"/>
                    </a:cubicBezTo>
                    <a:cubicBezTo>
                      <a:pt x="8090" y="134916"/>
                      <a:pt x="4893" y="130610"/>
                      <a:pt x="4893" y="125326"/>
                    </a:cubicBezTo>
                    <a:cubicBezTo>
                      <a:pt x="4893" y="120042"/>
                      <a:pt x="8090" y="115736"/>
                      <a:pt x="12069" y="115736"/>
                    </a:cubicBezTo>
                    <a:cubicBezTo>
                      <a:pt x="14940" y="115736"/>
                      <a:pt x="17843" y="118084"/>
                      <a:pt x="18952" y="121314"/>
                    </a:cubicBezTo>
                    <a:cubicBezTo>
                      <a:pt x="19311" y="122292"/>
                      <a:pt x="20224" y="122945"/>
                      <a:pt x="21268" y="122945"/>
                    </a:cubicBezTo>
                    <a:lnTo>
                      <a:pt x="24530" y="122945"/>
                    </a:lnTo>
                    <a:cubicBezTo>
                      <a:pt x="25868" y="122945"/>
                      <a:pt x="26977" y="121868"/>
                      <a:pt x="26977" y="120498"/>
                    </a:cubicBezTo>
                    <a:lnTo>
                      <a:pt x="26977" y="94435"/>
                    </a:lnTo>
                    <a:lnTo>
                      <a:pt x="53399" y="94435"/>
                    </a:lnTo>
                    <a:cubicBezTo>
                      <a:pt x="54736" y="94435"/>
                      <a:pt x="55845" y="93359"/>
                      <a:pt x="55845" y="91989"/>
                    </a:cubicBezTo>
                    <a:lnTo>
                      <a:pt x="55845" y="88400"/>
                    </a:lnTo>
                    <a:cubicBezTo>
                      <a:pt x="55845" y="87357"/>
                      <a:pt x="55193" y="86411"/>
                      <a:pt x="54214" y="86084"/>
                    </a:cubicBezTo>
                    <a:cubicBezTo>
                      <a:pt x="52616" y="85530"/>
                      <a:pt x="51181" y="84519"/>
                      <a:pt x="50137" y="83181"/>
                    </a:cubicBezTo>
                    <a:cubicBezTo>
                      <a:pt x="49191" y="82040"/>
                      <a:pt x="48669" y="80637"/>
                      <a:pt x="48636" y="79169"/>
                    </a:cubicBezTo>
                    <a:cubicBezTo>
                      <a:pt x="48636" y="75222"/>
                      <a:pt x="52942" y="71993"/>
                      <a:pt x="58227" y="71993"/>
                    </a:cubicBezTo>
                    <a:cubicBezTo>
                      <a:pt x="63478" y="71993"/>
                      <a:pt x="67784" y="75222"/>
                      <a:pt x="67784" y="79169"/>
                    </a:cubicBezTo>
                    <a:cubicBezTo>
                      <a:pt x="67752" y="80637"/>
                      <a:pt x="67230" y="82040"/>
                      <a:pt x="66284" y="83181"/>
                    </a:cubicBezTo>
                    <a:cubicBezTo>
                      <a:pt x="65240" y="84519"/>
                      <a:pt x="63837" y="85530"/>
                      <a:pt x="62206" y="86084"/>
                    </a:cubicBezTo>
                    <a:cubicBezTo>
                      <a:pt x="61228" y="86411"/>
                      <a:pt x="60575" y="87357"/>
                      <a:pt x="60575" y="88400"/>
                    </a:cubicBezTo>
                    <a:lnTo>
                      <a:pt x="60575" y="91989"/>
                    </a:lnTo>
                    <a:cubicBezTo>
                      <a:pt x="60575" y="93359"/>
                      <a:pt x="61684" y="94435"/>
                      <a:pt x="63022" y="94435"/>
                    </a:cubicBezTo>
                    <a:lnTo>
                      <a:pt x="89444" y="94435"/>
                    </a:lnTo>
                    <a:lnTo>
                      <a:pt x="89444" y="113387"/>
                    </a:lnTo>
                    <a:cubicBezTo>
                      <a:pt x="87454" y="111789"/>
                      <a:pt x="84975" y="110875"/>
                      <a:pt x="82398" y="110843"/>
                    </a:cubicBezTo>
                    <a:cubicBezTo>
                      <a:pt x="75743" y="110843"/>
                      <a:pt x="70328" y="117334"/>
                      <a:pt x="70328" y="125326"/>
                    </a:cubicBezTo>
                    <a:cubicBezTo>
                      <a:pt x="70328" y="133285"/>
                      <a:pt x="75743" y="139809"/>
                      <a:pt x="82398" y="139809"/>
                    </a:cubicBezTo>
                    <a:cubicBezTo>
                      <a:pt x="84975" y="139744"/>
                      <a:pt x="87454" y="138863"/>
                      <a:pt x="89444" y="137232"/>
                    </a:cubicBezTo>
                    <a:close/>
                    <a:moveTo>
                      <a:pt x="156641" y="113387"/>
                    </a:moveTo>
                    <a:cubicBezTo>
                      <a:pt x="154651" y="111789"/>
                      <a:pt x="152172" y="110875"/>
                      <a:pt x="149595" y="110843"/>
                    </a:cubicBezTo>
                    <a:cubicBezTo>
                      <a:pt x="142940" y="110843"/>
                      <a:pt x="137525" y="117334"/>
                      <a:pt x="137525" y="125326"/>
                    </a:cubicBezTo>
                    <a:cubicBezTo>
                      <a:pt x="137525" y="133285"/>
                      <a:pt x="142940" y="139809"/>
                      <a:pt x="149595" y="139809"/>
                    </a:cubicBezTo>
                    <a:cubicBezTo>
                      <a:pt x="152172" y="139744"/>
                      <a:pt x="154651" y="138863"/>
                      <a:pt x="156641" y="137232"/>
                    </a:cubicBezTo>
                    <a:lnTo>
                      <a:pt x="156641" y="156935"/>
                    </a:lnTo>
                    <a:lnTo>
                      <a:pt x="138243" y="156935"/>
                    </a:lnTo>
                    <a:cubicBezTo>
                      <a:pt x="139515" y="155075"/>
                      <a:pt x="140200" y="152857"/>
                      <a:pt x="140233" y="150606"/>
                    </a:cubicBezTo>
                    <a:cubicBezTo>
                      <a:pt x="140233" y="143952"/>
                      <a:pt x="133741" y="138537"/>
                      <a:pt x="125750" y="138537"/>
                    </a:cubicBezTo>
                    <a:cubicBezTo>
                      <a:pt x="117758" y="138537"/>
                      <a:pt x="111266" y="143952"/>
                      <a:pt x="111266" y="150606"/>
                    </a:cubicBezTo>
                    <a:cubicBezTo>
                      <a:pt x="111299" y="152857"/>
                      <a:pt x="111984" y="155075"/>
                      <a:pt x="113289" y="156935"/>
                    </a:cubicBezTo>
                    <a:lnTo>
                      <a:pt x="94337" y="156935"/>
                    </a:lnTo>
                    <a:lnTo>
                      <a:pt x="94337" y="130121"/>
                    </a:lnTo>
                    <a:cubicBezTo>
                      <a:pt x="94337" y="128784"/>
                      <a:pt x="93260" y="127675"/>
                      <a:pt x="91890" y="127675"/>
                    </a:cubicBezTo>
                    <a:lnTo>
                      <a:pt x="91629" y="127675"/>
                    </a:lnTo>
                    <a:cubicBezTo>
                      <a:pt x="90585" y="127675"/>
                      <a:pt x="89639" y="128327"/>
                      <a:pt x="89313" y="129338"/>
                    </a:cubicBezTo>
                    <a:cubicBezTo>
                      <a:pt x="88759" y="130937"/>
                      <a:pt x="87747" y="132339"/>
                      <a:pt x="86443" y="133416"/>
                    </a:cubicBezTo>
                    <a:cubicBezTo>
                      <a:pt x="85301" y="134329"/>
                      <a:pt x="83866" y="134851"/>
                      <a:pt x="82398" y="134916"/>
                    </a:cubicBezTo>
                    <a:cubicBezTo>
                      <a:pt x="78451" y="134916"/>
                      <a:pt x="75221" y="130610"/>
                      <a:pt x="75221" y="125326"/>
                    </a:cubicBezTo>
                    <a:cubicBezTo>
                      <a:pt x="75221" y="120042"/>
                      <a:pt x="78451" y="115736"/>
                      <a:pt x="82398" y="115736"/>
                    </a:cubicBezTo>
                    <a:cubicBezTo>
                      <a:pt x="85268" y="115736"/>
                      <a:pt x="88172" y="118084"/>
                      <a:pt x="89313" y="121314"/>
                    </a:cubicBezTo>
                    <a:cubicBezTo>
                      <a:pt x="89639" y="122292"/>
                      <a:pt x="90585" y="122945"/>
                      <a:pt x="91629" y="122945"/>
                    </a:cubicBezTo>
                    <a:lnTo>
                      <a:pt x="91890" y="122945"/>
                    </a:lnTo>
                    <a:cubicBezTo>
                      <a:pt x="93260" y="122945"/>
                      <a:pt x="94337" y="121868"/>
                      <a:pt x="94337" y="120498"/>
                    </a:cubicBezTo>
                    <a:lnTo>
                      <a:pt x="94337" y="94435"/>
                    </a:lnTo>
                    <a:lnTo>
                      <a:pt x="120596" y="94435"/>
                    </a:lnTo>
                    <a:cubicBezTo>
                      <a:pt x="121933" y="94435"/>
                      <a:pt x="123042" y="93359"/>
                      <a:pt x="123042" y="91989"/>
                    </a:cubicBezTo>
                    <a:lnTo>
                      <a:pt x="123042" y="88400"/>
                    </a:lnTo>
                    <a:cubicBezTo>
                      <a:pt x="123042" y="87357"/>
                      <a:pt x="122390" y="86411"/>
                      <a:pt x="121411" y="86084"/>
                    </a:cubicBezTo>
                    <a:cubicBezTo>
                      <a:pt x="118182" y="84943"/>
                      <a:pt x="115833" y="82040"/>
                      <a:pt x="115833" y="79169"/>
                    </a:cubicBezTo>
                    <a:cubicBezTo>
                      <a:pt x="115833" y="75222"/>
                      <a:pt x="120106" y="71993"/>
                      <a:pt x="125391" y="71993"/>
                    </a:cubicBezTo>
                    <a:cubicBezTo>
                      <a:pt x="130675" y="71993"/>
                      <a:pt x="134981" y="75222"/>
                      <a:pt x="134981" y="79169"/>
                    </a:cubicBezTo>
                    <a:cubicBezTo>
                      <a:pt x="134981" y="82040"/>
                      <a:pt x="132632" y="84943"/>
                      <a:pt x="129403" y="86084"/>
                    </a:cubicBezTo>
                    <a:cubicBezTo>
                      <a:pt x="128424" y="86411"/>
                      <a:pt x="127772" y="87357"/>
                      <a:pt x="127772" y="88400"/>
                    </a:cubicBezTo>
                    <a:lnTo>
                      <a:pt x="127772" y="91989"/>
                    </a:lnTo>
                    <a:cubicBezTo>
                      <a:pt x="127772" y="93359"/>
                      <a:pt x="128849" y="94435"/>
                      <a:pt x="130219" y="94435"/>
                    </a:cubicBezTo>
                    <a:lnTo>
                      <a:pt x="156641" y="94435"/>
                    </a:lnTo>
                    <a:close/>
                    <a:moveTo>
                      <a:pt x="171907" y="67817"/>
                    </a:moveTo>
                    <a:cubicBezTo>
                      <a:pt x="169036" y="67817"/>
                      <a:pt x="166133" y="65469"/>
                      <a:pt x="165024" y="62239"/>
                    </a:cubicBezTo>
                    <a:cubicBezTo>
                      <a:pt x="164665" y="61228"/>
                      <a:pt x="163752" y="60576"/>
                      <a:pt x="162708" y="60576"/>
                    </a:cubicBezTo>
                    <a:lnTo>
                      <a:pt x="159087" y="60576"/>
                    </a:lnTo>
                    <a:cubicBezTo>
                      <a:pt x="157750" y="60576"/>
                      <a:pt x="156641" y="61685"/>
                      <a:pt x="156641" y="63022"/>
                    </a:cubicBezTo>
                    <a:lnTo>
                      <a:pt x="156641" y="89542"/>
                    </a:lnTo>
                    <a:lnTo>
                      <a:pt x="133481" y="89542"/>
                    </a:lnTo>
                    <a:cubicBezTo>
                      <a:pt x="137362" y="87291"/>
                      <a:pt x="139874" y="83312"/>
                      <a:pt x="139874" y="79169"/>
                    </a:cubicBezTo>
                    <a:cubicBezTo>
                      <a:pt x="139874" y="72515"/>
                      <a:pt x="133383" y="67100"/>
                      <a:pt x="125391" y="67100"/>
                    </a:cubicBezTo>
                    <a:cubicBezTo>
                      <a:pt x="117432" y="67100"/>
                      <a:pt x="110940" y="72515"/>
                      <a:pt x="110940" y="79169"/>
                    </a:cubicBezTo>
                    <a:cubicBezTo>
                      <a:pt x="110940" y="83312"/>
                      <a:pt x="113452" y="87291"/>
                      <a:pt x="117301" y="89542"/>
                    </a:cubicBezTo>
                    <a:lnTo>
                      <a:pt x="94337" y="89542"/>
                    </a:lnTo>
                    <a:lnTo>
                      <a:pt x="94337" y="66317"/>
                    </a:lnTo>
                    <a:cubicBezTo>
                      <a:pt x="96620" y="70166"/>
                      <a:pt x="100600" y="72710"/>
                      <a:pt x="104742" y="72710"/>
                    </a:cubicBezTo>
                    <a:cubicBezTo>
                      <a:pt x="111397" y="72710"/>
                      <a:pt x="116812" y="66186"/>
                      <a:pt x="116812" y="58227"/>
                    </a:cubicBezTo>
                    <a:cubicBezTo>
                      <a:pt x="116812" y="50235"/>
                      <a:pt x="111397" y="43744"/>
                      <a:pt x="104742" y="43744"/>
                    </a:cubicBezTo>
                    <a:cubicBezTo>
                      <a:pt x="100469" y="43744"/>
                      <a:pt x="96392" y="46419"/>
                      <a:pt x="94174" y="50431"/>
                    </a:cubicBezTo>
                    <a:lnTo>
                      <a:pt x="94174" y="26977"/>
                    </a:lnTo>
                    <a:lnTo>
                      <a:pt x="120955" y="26977"/>
                    </a:lnTo>
                    <a:cubicBezTo>
                      <a:pt x="122325" y="26977"/>
                      <a:pt x="123401" y="25901"/>
                      <a:pt x="123401" y="24531"/>
                    </a:cubicBezTo>
                    <a:lnTo>
                      <a:pt x="123401" y="21269"/>
                    </a:lnTo>
                    <a:cubicBezTo>
                      <a:pt x="123401" y="20257"/>
                      <a:pt x="122749" y="19312"/>
                      <a:pt x="121770" y="18985"/>
                    </a:cubicBezTo>
                    <a:cubicBezTo>
                      <a:pt x="118541" y="17844"/>
                      <a:pt x="116192" y="14940"/>
                      <a:pt x="116192" y="12070"/>
                    </a:cubicBezTo>
                    <a:cubicBezTo>
                      <a:pt x="116192" y="8123"/>
                      <a:pt x="120498" y="4894"/>
                      <a:pt x="125782" y="4894"/>
                    </a:cubicBezTo>
                    <a:cubicBezTo>
                      <a:pt x="131067" y="4894"/>
                      <a:pt x="135340" y="8123"/>
                      <a:pt x="135340" y="12070"/>
                    </a:cubicBezTo>
                    <a:cubicBezTo>
                      <a:pt x="135340" y="14940"/>
                      <a:pt x="133024" y="17844"/>
                      <a:pt x="129794" y="18985"/>
                    </a:cubicBezTo>
                    <a:cubicBezTo>
                      <a:pt x="128783" y="19312"/>
                      <a:pt x="128131" y="20257"/>
                      <a:pt x="128131" y="21269"/>
                    </a:cubicBezTo>
                    <a:lnTo>
                      <a:pt x="128131" y="24531"/>
                    </a:lnTo>
                    <a:cubicBezTo>
                      <a:pt x="128131" y="25901"/>
                      <a:pt x="129240" y="26977"/>
                      <a:pt x="130577" y="26977"/>
                    </a:cubicBezTo>
                    <a:lnTo>
                      <a:pt x="156641" y="26977"/>
                    </a:lnTo>
                    <a:lnTo>
                      <a:pt x="156641" y="53399"/>
                    </a:lnTo>
                    <a:cubicBezTo>
                      <a:pt x="156641" y="54769"/>
                      <a:pt x="157750" y="55846"/>
                      <a:pt x="159087" y="55846"/>
                    </a:cubicBezTo>
                    <a:lnTo>
                      <a:pt x="162708" y="55846"/>
                    </a:lnTo>
                    <a:cubicBezTo>
                      <a:pt x="163752" y="55846"/>
                      <a:pt x="164665" y="55193"/>
                      <a:pt x="165024" y="54215"/>
                    </a:cubicBezTo>
                    <a:cubicBezTo>
                      <a:pt x="166133" y="50985"/>
                      <a:pt x="169036" y="48637"/>
                      <a:pt x="171907" y="48637"/>
                    </a:cubicBezTo>
                    <a:cubicBezTo>
                      <a:pt x="175886" y="48637"/>
                      <a:pt x="179083" y="52943"/>
                      <a:pt x="179083" y="58227"/>
                    </a:cubicBezTo>
                    <a:cubicBezTo>
                      <a:pt x="179083" y="63511"/>
                      <a:pt x="175886" y="67817"/>
                      <a:pt x="171939" y="67817"/>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1231375" y="261750"/>
                <a:ext cx="2554175" cy="2583525"/>
              </a:xfrm>
              <a:custGeom>
                <a:avLst/>
                <a:gdLst/>
                <a:ahLst/>
                <a:cxnLst/>
                <a:rect l="l" t="t" r="r" b="b"/>
                <a:pathLst>
                  <a:path w="102167" h="103341" extrusionOk="0">
                    <a:moveTo>
                      <a:pt x="36894" y="85171"/>
                    </a:moveTo>
                    <a:cubicBezTo>
                      <a:pt x="37579" y="84258"/>
                      <a:pt x="37579" y="82986"/>
                      <a:pt x="36829" y="82105"/>
                    </a:cubicBezTo>
                    <a:cubicBezTo>
                      <a:pt x="34872" y="79691"/>
                      <a:pt x="34317" y="76527"/>
                      <a:pt x="35426" y="74179"/>
                    </a:cubicBezTo>
                    <a:cubicBezTo>
                      <a:pt x="36209" y="72548"/>
                      <a:pt x="37775" y="71373"/>
                      <a:pt x="39895" y="70884"/>
                    </a:cubicBezTo>
                    <a:cubicBezTo>
                      <a:pt x="42342" y="70362"/>
                      <a:pt x="44919" y="70688"/>
                      <a:pt x="47169" y="71830"/>
                    </a:cubicBezTo>
                    <a:cubicBezTo>
                      <a:pt x="51932" y="74081"/>
                      <a:pt x="54411" y="78843"/>
                      <a:pt x="52715" y="82431"/>
                    </a:cubicBezTo>
                    <a:cubicBezTo>
                      <a:pt x="51606" y="84747"/>
                      <a:pt x="48768" y="86346"/>
                      <a:pt x="45669" y="86313"/>
                    </a:cubicBezTo>
                    <a:cubicBezTo>
                      <a:pt x="43059" y="86281"/>
                      <a:pt x="42244" y="89836"/>
                      <a:pt x="44592" y="90978"/>
                    </a:cubicBezTo>
                    <a:lnTo>
                      <a:pt x="69351" y="102754"/>
                    </a:lnTo>
                    <a:cubicBezTo>
                      <a:pt x="70558" y="103341"/>
                      <a:pt x="72026" y="102819"/>
                      <a:pt x="72613" y="101579"/>
                    </a:cubicBezTo>
                    <a:lnTo>
                      <a:pt x="85171" y="75190"/>
                    </a:lnTo>
                    <a:cubicBezTo>
                      <a:pt x="85759" y="73983"/>
                      <a:pt x="85237" y="72515"/>
                      <a:pt x="84030" y="71928"/>
                    </a:cubicBezTo>
                    <a:lnTo>
                      <a:pt x="83769" y="71830"/>
                    </a:lnTo>
                    <a:cubicBezTo>
                      <a:pt x="82823" y="71373"/>
                      <a:pt x="81714" y="71569"/>
                      <a:pt x="80996" y="72319"/>
                    </a:cubicBezTo>
                    <a:cubicBezTo>
                      <a:pt x="78582" y="74733"/>
                      <a:pt x="74961" y="75614"/>
                      <a:pt x="72352" y="74374"/>
                    </a:cubicBezTo>
                    <a:cubicBezTo>
                      <a:pt x="68764" y="72678"/>
                      <a:pt x="67720" y="67394"/>
                      <a:pt x="70003" y="62631"/>
                    </a:cubicBezTo>
                    <a:cubicBezTo>
                      <a:pt x="72254" y="57869"/>
                      <a:pt x="77016" y="55357"/>
                      <a:pt x="80605" y="57053"/>
                    </a:cubicBezTo>
                    <a:cubicBezTo>
                      <a:pt x="83182" y="58293"/>
                      <a:pt x="84813" y="61685"/>
                      <a:pt x="84421" y="65078"/>
                    </a:cubicBezTo>
                    <a:cubicBezTo>
                      <a:pt x="84323" y="66121"/>
                      <a:pt x="84878" y="67100"/>
                      <a:pt x="85824" y="67557"/>
                    </a:cubicBezTo>
                    <a:lnTo>
                      <a:pt x="86052" y="67655"/>
                    </a:lnTo>
                    <a:cubicBezTo>
                      <a:pt x="87292" y="68242"/>
                      <a:pt x="88727" y="67720"/>
                      <a:pt x="89314" y="66513"/>
                    </a:cubicBezTo>
                    <a:lnTo>
                      <a:pt x="101579" y="40776"/>
                    </a:lnTo>
                    <a:cubicBezTo>
                      <a:pt x="102166" y="39569"/>
                      <a:pt x="101644" y="38101"/>
                      <a:pt x="100438" y="37514"/>
                    </a:cubicBezTo>
                    <a:lnTo>
                      <a:pt x="77310" y="26521"/>
                    </a:lnTo>
                    <a:cubicBezTo>
                      <a:pt x="81779" y="26129"/>
                      <a:pt x="85791" y="23618"/>
                      <a:pt x="87553" y="19866"/>
                    </a:cubicBezTo>
                    <a:cubicBezTo>
                      <a:pt x="88988" y="16865"/>
                      <a:pt x="88890" y="13408"/>
                      <a:pt x="87292" y="10113"/>
                    </a:cubicBezTo>
                    <a:cubicBezTo>
                      <a:pt x="83867" y="3491"/>
                      <a:pt x="76462" y="1"/>
                      <a:pt x="69188" y="1469"/>
                    </a:cubicBezTo>
                    <a:cubicBezTo>
                      <a:pt x="65600" y="2317"/>
                      <a:pt x="62859" y="4437"/>
                      <a:pt x="61424" y="7438"/>
                    </a:cubicBezTo>
                    <a:cubicBezTo>
                      <a:pt x="59630" y="11157"/>
                      <a:pt x="60217" y="15854"/>
                      <a:pt x="62729" y="19540"/>
                    </a:cubicBezTo>
                    <a:lnTo>
                      <a:pt x="39602" y="8547"/>
                    </a:lnTo>
                    <a:cubicBezTo>
                      <a:pt x="38395" y="7960"/>
                      <a:pt x="36927" y="8482"/>
                      <a:pt x="36340" y="9689"/>
                    </a:cubicBezTo>
                    <a:lnTo>
                      <a:pt x="25738" y="31936"/>
                    </a:lnTo>
                    <a:cubicBezTo>
                      <a:pt x="25184" y="27760"/>
                      <a:pt x="22737" y="24074"/>
                      <a:pt x="19181" y="22411"/>
                    </a:cubicBezTo>
                    <a:cubicBezTo>
                      <a:pt x="13179" y="19540"/>
                      <a:pt x="5514" y="23063"/>
                      <a:pt x="2089" y="30272"/>
                    </a:cubicBezTo>
                    <a:cubicBezTo>
                      <a:pt x="458" y="33534"/>
                      <a:pt x="1" y="37220"/>
                      <a:pt x="784" y="40776"/>
                    </a:cubicBezTo>
                    <a:cubicBezTo>
                      <a:pt x="1632" y="44331"/>
                      <a:pt x="3752" y="47104"/>
                      <a:pt x="6753" y="48539"/>
                    </a:cubicBezTo>
                    <a:cubicBezTo>
                      <a:pt x="10276" y="50236"/>
                      <a:pt x="14680" y="49812"/>
                      <a:pt x="18301" y="47593"/>
                    </a:cubicBezTo>
                    <a:lnTo>
                      <a:pt x="7373" y="70525"/>
                    </a:lnTo>
                    <a:cubicBezTo>
                      <a:pt x="6786" y="71732"/>
                      <a:pt x="7308" y="73200"/>
                      <a:pt x="8547" y="73787"/>
                    </a:cubicBezTo>
                    <a:lnTo>
                      <a:pt x="33893" y="85856"/>
                    </a:lnTo>
                    <a:cubicBezTo>
                      <a:pt x="34937" y="86346"/>
                      <a:pt x="36176" y="86052"/>
                      <a:pt x="36894" y="85171"/>
                    </a:cubicBezTo>
                    <a:close/>
                    <a:moveTo>
                      <a:pt x="30990" y="72058"/>
                    </a:moveTo>
                    <a:cubicBezTo>
                      <a:pt x="30044" y="74113"/>
                      <a:pt x="29750" y="76397"/>
                      <a:pt x="30109" y="78615"/>
                    </a:cubicBezTo>
                    <a:lnTo>
                      <a:pt x="12853" y="70427"/>
                    </a:lnTo>
                    <a:lnTo>
                      <a:pt x="24368" y="46223"/>
                    </a:lnTo>
                    <a:cubicBezTo>
                      <a:pt x="24955" y="45016"/>
                      <a:pt x="24433" y="43548"/>
                      <a:pt x="23226" y="42961"/>
                    </a:cubicBezTo>
                    <a:lnTo>
                      <a:pt x="20291" y="41559"/>
                    </a:lnTo>
                    <a:cubicBezTo>
                      <a:pt x="19345" y="41102"/>
                      <a:pt x="18203" y="41298"/>
                      <a:pt x="17485" y="42048"/>
                    </a:cubicBezTo>
                    <a:cubicBezTo>
                      <a:pt x="15071" y="44494"/>
                      <a:pt x="11451" y="45343"/>
                      <a:pt x="8841" y="44103"/>
                    </a:cubicBezTo>
                    <a:cubicBezTo>
                      <a:pt x="7210" y="43320"/>
                      <a:pt x="6036" y="41754"/>
                      <a:pt x="5546" y="39667"/>
                    </a:cubicBezTo>
                    <a:cubicBezTo>
                      <a:pt x="5024" y="37188"/>
                      <a:pt x="5351" y="34643"/>
                      <a:pt x="6492" y="32393"/>
                    </a:cubicBezTo>
                    <a:cubicBezTo>
                      <a:pt x="8776" y="27597"/>
                      <a:pt x="13506" y="25118"/>
                      <a:pt x="17094" y="26815"/>
                    </a:cubicBezTo>
                    <a:cubicBezTo>
                      <a:pt x="19703" y="28054"/>
                      <a:pt x="21302" y="31414"/>
                      <a:pt x="20943" y="34806"/>
                    </a:cubicBezTo>
                    <a:cubicBezTo>
                      <a:pt x="20812" y="35850"/>
                      <a:pt x="21367" y="36861"/>
                      <a:pt x="22313" y="37285"/>
                    </a:cubicBezTo>
                    <a:lnTo>
                      <a:pt x="25249" y="38688"/>
                    </a:lnTo>
                    <a:cubicBezTo>
                      <a:pt x="26456" y="39275"/>
                      <a:pt x="27924" y="38753"/>
                      <a:pt x="28511" y="37546"/>
                    </a:cubicBezTo>
                    <a:lnTo>
                      <a:pt x="39732" y="13995"/>
                    </a:lnTo>
                    <a:lnTo>
                      <a:pt x="63577" y="25379"/>
                    </a:lnTo>
                    <a:cubicBezTo>
                      <a:pt x="64784" y="25966"/>
                      <a:pt x="66252" y="25444"/>
                      <a:pt x="66839" y="24205"/>
                    </a:cubicBezTo>
                    <a:lnTo>
                      <a:pt x="68372" y="20943"/>
                    </a:lnTo>
                    <a:cubicBezTo>
                      <a:pt x="68829" y="20030"/>
                      <a:pt x="68633" y="18888"/>
                      <a:pt x="67883" y="18170"/>
                    </a:cubicBezTo>
                    <a:cubicBezTo>
                      <a:pt x="65469" y="15756"/>
                      <a:pt x="64588" y="12136"/>
                      <a:pt x="65828" y="9526"/>
                    </a:cubicBezTo>
                    <a:cubicBezTo>
                      <a:pt x="66611" y="7895"/>
                      <a:pt x="68209" y="6721"/>
                      <a:pt x="70297" y="6231"/>
                    </a:cubicBezTo>
                    <a:cubicBezTo>
                      <a:pt x="72743" y="5709"/>
                      <a:pt x="75320" y="6036"/>
                      <a:pt x="77571" y="7177"/>
                    </a:cubicBezTo>
                    <a:cubicBezTo>
                      <a:pt x="79854" y="8221"/>
                      <a:pt x="81746" y="9983"/>
                      <a:pt x="82888" y="12233"/>
                    </a:cubicBezTo>
                    <a:cubicBezTo>
                      <a:pt x="83834" y="14158"/>
                      <a:pt x="83932" y="16148"/>
                      <a:pt x="83149" y="17779"/>
                    </a:cubicBezTo>
                    <a:cubicBezTo>
                      <a:pt x="81909" y="20388"/>
                      <a:pt x="78550" y="21987"/>
                      <a:pt x="75125" y="21628"/>
                    </a:cubicBezTo>
                    <a:cubicBezTo>
                      <a:pt x="74081" y="21497"/>
                      <a:pt x="73102" y="22052"/>
                      <a:pt x="72645" y="22998"/>
                    </a:cubicBezTo>
                    <a:lnTo>
                      <a:pt x="71112" y="26260"/>
                    </a:lnTo>
                    <a:cubicBezTo>
                      <a:pt x="70525" y="27467"/>
                      <a:pt x="71047" y="28935"/>
                      <a:pt x="72254" y="29522"/>
                    </a:cubicBezTo>
                    <a:lnTo>
                      <a:pt x="96099" y="40874"/>
                    </a:lnTo>
                    <a:lnTo>
                      <a:pt x="87977" y="57999"/>
                    </a:lnTo>
                    <a:cubicBezTo>
                      <a:pt x="86835" y="55683"/>
                      <a:pt x="85008" y="53791"/>
                      <a:pt x="82692" y="52649"/>
                    </a:cubicBezTo>
                    <a:cubicBezTo>
                      <a:pt x="76690" y="49779"/>
                      <a:pt x="68992" y="53334"/>
                      <a:pt x="65567" y="60543"/>
                    </a:cubicBezTo>
                    <a:cubicBezTo>
                      <a:pt x="62142" y="67720"/>
                      <a:pt x="64230" y="75940"/>
                      <a:pt x="70232" y="78778"/>
                    </a:cubicBezTo>
                    <a:cubicBezTo>
                      <a:pt x="72580" y="79854"/>
                      <a:pt x="75190" y="80115"/>
                      <a:pt x="77702" y="79528"/>
                    </a:cubicBezTo>
                    <a:lnTo>
                      <a:pt x="69253" y="97273"/>
                    </a:lnTo>
                    <a:lnTo>
                      <a:pt x="52617" y="89347"/>
                    </a:lnTo>
                    <a:cubicBezTo>
                      <a:pt x="54574" y="88238"/>
                      <a:pt x="56140" y="86541"/>
                      <a:pt x="57151" y="84519"/>
                    </a:cubicBezTo>
                    <a:cubicBezTo>
                      <a:pt x="59989" y="78517"/>
                      <a:pt x="56466" y="70819"/>
                      <a:pt x="49257" y="67394"/>
                    </a:cubicBezTo>
                    <a:cubicBezTo>
                      <a:pt x="45995" y="65795"/>
                      <a:pt x="42309" y="65339"/>
                      <a:pt x="38753" y="66121"/>
                    </a:cubicBezTo>
                    <a:cubicBezTo>
                      <a:pt x="35198" y="66937"/>
                      <a:pt x="32425" y="69057"/>
                      <a:pt x="30990" y="72058"/>
                    </a:cubicBezTo>
                    <a:close/>
                  </a:path>
                </a:pathLst>
              </a:custGeom>
              <a:gradFill>
                <a:gsLst>
                  <a:gs pos="0">
                    <a:srgbClr val="D1208D"/>
                  </a:gs>
                  <a:gs pos="100000">
                    <a:srgbClr val="81F5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40"/>
            <p:cNvSpPr/>
            <p:nvPr/>
          </p:nvSpPr>
          <p:spPr>
            <a:xfrm>
              <a:off x="3866815" y="916765"/>
              <a:ext cx="1424553" cy="1424553"/>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3655323" y="705369"/>
              <a:ext cx="1847400" cy="18474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40"/>
          <p:cNvGrpSpPr/>
          <p:nvPr/>
        </p:nvGrpSpPr>
        <p:grpSpPr>
          <a:xfrm>
            <a:off x="6675293" y="2862397"/>
            <a:ext cx="794512" cy="280573"/>
            <a:chOff x="4856845" y="3700725"/>
            <a:chExt cx="326275" cy="115225"/>
          </a:xfrm>
        </p:grpSpPr>
        <p:sp>
          <p:nvSpPr>
            <p:cNvPr id="447" name="Google Shape;447;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40"/>
          <p:cNvGrpSpPr/>
          <p:nvPr/>
        </p:nvGrpSpPr>
        <p:grpSpPr>
          <a:xfrm flipH="1">
            <a:off x="1825993" y="2862397"/>
            <a:ext cx="794512" cy="280573"/>
            <a:chOff x="4856845" y="3700725"/>
            <a:chExt cx="326275" cy="115225"/>
          </a:xfrm>
        </p:grpSpPr>
        <p:sp>
          <p:nvSpPr>
            <p:cNvPr id="452" name="Google Shape;452;p40"/>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7" name="Picture 6">
            <a:extLst>
              <a:ext uri="{FF2B5EF4-FFF2-40B4-BE49-F238E27FC236}">
                <a16:creationId xmlns:a16="http://schemas.microsoft.com/office/drawing/2014/main" id="{63B740BE-95D7-4173-9DE3-40376D7B1116}"/>
              </a:ext>
            </a:extLst>
          </p:cNvPr>
          <p:cNvPicPr>
            <a:picLocks noChangeAspect="1"/>
          </p:cNvPicPr>
          <p:nvPr/>
        </p:nvPicPr>
        <p:blipFill>
          <a:blip r:embed="rId3"/>
          <a:stretch>
            <a:fillRect/>
          </a:stretch>
        </p:blipFill>
        <p:spPr>
          <a:xfrm>
            <a:off x="2812140" y="433696"/>
            <a:ext cx="3519720" cy="427610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6" name="Picture 5">
            <a:extLst>
              <a:ext uri="{FF2B5EF4-FFF2-40B4-BE49-F238E27FC236}">
                <a16:creationId xmlns:a16="http://schemas.microsoft.com/office/drawing/2014/main" id="{A6F410E0-127A-48D0-A142-574E89A58BB9}"/>
              </a:ext>
            </a:extLst>
          </p:cNvPr>
          <p:cNvPicPr>
            <a:picLocks noChangeAspect="1"/>
          </p:cNvPicPr>
          <p:nvPr/>
        </p:nvPicPr>
        <p:blipFill>
          <a:blip r:embed="rId3"/>
          <a:stretch>
            <a:fillRect/>
          </a:stretch>
        </p:blipFill>
        <p:spPr>
          <a:xfrm>
            <a:off x="1276393" y="728270"/>
            <a:ext cx="6591213" cy="3686960"/>
          </a:xfrm>
          <a:prstGeom prst="rect">
            <a:avLst/>
          </a:prstGeom>
        </p:spPr>
      </p:pic>
    </p:spTree>
    <p:extLst>
      <p:ext uri="{BB962C8B-B14F-4D97-AF65-F5344CB8AC3E}">
        <p14:creationId xmlns:p14="http://schemas.microsoft.com/office/powerpoint/2010/main" val="570488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3" name="Picture 2">
            <a:extLst>
              <a:ext uri="{FF2B5EF4-FFF2-40B4-BE49-F238E27FC236}">
                <a16:creationId xmlns:a16="http://schemas.microsoft.com/office/drawing/2014/main" id="{3C03432E-78FA-43DD-BF9E-0562AE36A47B}"/>
              </a:ext>
            </a:extLst>
          </p:cNvPr>
          <p:cNvPicPr>
            <a:picLocks noChangeAspect="1"/>
          </p:cNvPicPr>
          <p:nvPr/>
        </p:nvPicPr>
        <p:blipFill>
          <a:blip r:embed="rId3"/>
          <a:stretch>
            <a:fillRect/>
          </a:stretch>
        </p:blipFill>
        <p:spPr>
          <a:xfrm>
            <a:off x="1086336" y="616510"/>
            <a:ext cx="6971327" cy="3910479"/>
          </a:xfrm>
          <a:prstGeom prst="rect">
            <a:avLst/>
          </a:prstGeom>
        </p:spPr>
      </p:pic>
    </p:spTree>
    <p:extLst>
      <p:ext uri="{BB962C8B-B14F-4D97-AF65-F5344CB8AC3E}">
        <p14:creationId xmlns:p14="http://schemas.microsoft.com/office/powerpoint/2010/main" val="2263457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8" name="Picture 7">
            <a:extLst>
              <a:ext uri="{FF2B5EF4-FFF2-40B4-BE49-F238E27FC236}">
                <a16:creationId xmlns:a16="http://schemas.microsoft.com/office/drawing/2014/main" id="{CE96C471-ECA8-49C2-8C44-9F7F747A52C8}"/>
              </a:ext>
            </a:extLst>
          </p:cNvPr>
          <p:cNvPicPr>
            <a:picLocks noChangeAspect="1"/>
          </p:cNvPicPr>
          <p:nvPr/>
        </p:nvPicPr>
        <p:blipFill>
          <a:blip r:embed="rId3"/>
          <a:stretch>
            <a:fillRect/>
          </a:stretch>
        </p:blipFill>
        <p:spPr>
          <a:xfrm>
            <a:off x="1086337" y="722311"/>
            <a:ext cx="6971326" cy="3921371"/>
          </a:xfrm>
          <a:prstGeom prst="rect">
            <a:avLst/>
          </a:prstGeom>
        </p:spPr>
      </p:pic>
      <p:sp>
        <p:nvSpPr>
          <p:cNvPr id="9" name="Google Shape;506;p42">
            <a:extLst>
              <a:ext uri="{FF2B5EF4-FFF2-40B4-BE49-F238E27FC236}">
                <a16:creationId xmlns:a16="http://schemas.microsoft.com/office/drawing/2014/main" id="{6F5E75B4-F59F-4029-9BA5-621BF8A67880}"/>
              </a:ext>
            </a:extLst>
          </p:cNvPr>
          <p:cNvSpPr txBox="1">
            <a:spLocks/>
          </p:cNvSpPr>
          <p:nvPr/>
        </p:nvSpPr>
        <p:spPr>
          <a:xfrm>
            <a:off x="2372950" y="722311"/>
            <a:ext cx="4398100"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Regular"/>
              <a:buNone/>
              <a:defRPr sz="4400" b="1" i="0" u="none" strike="noStrike" cap="none">
                <a:solidFill>
                  <a:schemeClr val="lt1"/>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2pPr>
            <a:lvl3pPr marR="0" lvl="2"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3pPr>
            <a:lvl4pPr marR="0" lvl="3"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4pPr>
            <a:lvl5pPr marR="0" lvl="4"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5pPr>
            <a:lvl6pPr marR="0" lvl="5"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6pPr>
            <a:lvl7pPr marR="0" lvl="6"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7pPr>
            <a:lvl8pPr marR="0" lvl="7"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8pPr>
            <a:lvl9pPr marR="0" lvl="8"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9pPr>
          </a:lstStyle>
          <a:p>
            <a:pPr algn="ctr">
              <a:buClr>
                <a:schemeClr val="dk1"/>
              </a:buClr>
              <a:buSzPts val="1100"/>
              <a:buFont typeface="Arial"/>
              <a:buNone/>
            </a:pPr>
            <a:r>
              <a:rPr lang="en-MY" dirty="0"/>
              <a:t>COPYWRITING</a:t>
            </a:r>
          </a:p>
        </p:txBody>
      </p:sp>
    </p:spTree>
    <p:extLst>
      <p:ext uri="{BB962C8B-B14F-4D97-AF65-F5344CB8AC3E}">
        <p14:creationId xmlns:p14="http://schemas.microsoft.com/office/powerpoint/2010/main" val="2960014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1C3BE6-E60C-BE47-403F-F17623A1E1F1}"/>
              </a:ext>
            </a:extLst>
          </p:cNvPr>
          <p:cNvSpPr txBox="1"/>
          <p:nvPr/>
        </p:nvSpPr>
        <p:spPr>
          <a:xfrm>
            <a:off x="2191035" y="1596203"/>
            <a:ext cx="4770057" cy="600164"/>
          </a:xfrm>
          <a:prstGeom prst="rect">
            <a:avLst/>
          </a:prstGeom>
          <a:noFill/>
        </p:spPr>
        <p:txBody>
          <a:bodyPr wrap="square" rtlCol="0">
            <a:spAutoFit/>
          </a:bodyPr>
          <a:lstStyle/>
          <a:p>
            <a:pPr algn="ctr" defTabSz="685800">
              <a:buClrTx/>
            </a:pPr>
            <a:r>
              <a:rPr lang="en-BA" sz="3300" kern="1200" dirty="0">
                <a:solidFill>
                  <a:srgbClr val="FFFFFF"/>
                </a:solidFill>
                <a:latin typeface="Futura Medium" panose="020B0602020204020303" pitchFamily="34" charset="-79"/>
                <a:ea typeface="+mn-ea"/>
                <a:cs typeface="Futura Medium" panose="020B0602020204020303" pitchFamily="34" charset="-79"/>
              </a:rPr>
              <a:t>Continue Watching</a:t>
            </a:r>
          </a:p>
        </p:txBody>
      </p:sp>
      <p:pic>
        <p:nvPicPr>
          <p:cNvPr id="7" name="Picture 6">
            <a:extLst>
              <a:ext uri="{FF2B5EF4-FFF2-40B4-BE49-F238E27FC236}">
                <a16:creationId xmlns:a16="http://schemas.microsoft.com/office/drawing/2014/main" id="{C8A93D81-7E82-3B33-32F6-133D59626659}"/>
              </a:ext>
            </a:extLst>
          </p:cNvPr>
          <p:cNvPicPr>
            <a:picLocks noChangeAspect="1"/>
          </p:cNvPicPr>
          <p:nvPr/>
        </p:nvPicPr>
        <p:blipFill>
          <a:blip r:embed="rId2"/>
          <a:stretch>
            <a:fillRect/>
          </a:stretch>
        </p:blipFill>
        <p:spPr>
          <a:xfrm>
            <a:off x="2984341" y="2328450"/>
            <a:ext cx="1517738" cy="855064"/>
          </a:xfrm>
          <a:prstGeom prst="rect">
            <a:avLst/>
          </a:prstGeom>
          <a:effectLst>
            <a:outerShdw blurRad="280566" sx="99303" sy="99303" algn="ctr" rotWithShape="0">
              <a:schemeClr val="bg1">
                <a:alpha val="22219"/>
              </a:schemeClr>
            </a:outerShdw>
          </a:effectLst>
        </p:spPr>
      </p:pic>
      <p:pic>
        <p:nvPicPr>
          <p:cNvPr id="13" name="Picture 12">
            <a:extLst>
              <a:ext uri="{FF2B5EF4-FFF2-40B4-BE49-F238E27FC236}">
                <a16:creationId xmlns:a16="http://schemas.microsoft.com/office/drawing/2014/main" id="{D12B4A78-7D95-BC0F-F4B4-6169D369126B}"/>
              </a:ext>
            </a:extLst>
          </p:cNvPr>
          <p:cNvPicPr>
            <a:picLocks noChangeAspect="1"/>
          </p:cNvPicPr>
          <p:nvPr/>
        </p:nvPicPr>
        <p:blipFill>
          <a:blip r:embed="rId3"/>
          <a:stretch>
            <a:fillRect/>
          </a:stretch>
        </p:blipFill>
        <p:spPr>
          <a:xfrm>
            <a:off x="4641922" y="2329923"/>
            <a:ext cx="1517738" cy="855064"/>
          </a:xfrm>
          <a:prstGeom prst="rect">
            <a:avLst/>
          </a:prstGeom>
          <a:effectLst>
            <a:outerShdw blurRad="280566" sx="99303" sy="99303" algn="ctr" rotWithShape="0">
              <a:schemeClr val="bg1">
                <a:alpha val="22219"/>
              </a:schemeClr>
            </a:outerShdw>
          </a:effectLst>
        </p:spPr>
      </p:pic>
      <p:pic>
        <p:nvPicPr>
          <p:cNvPr id="14" name="Picture 13">
            <a:extLst>
              <a:ext uri="{FF2B5EF4-FFF2-40B4-BE49-F238E27FC236}">
                <a16:creationId xmlns:a16="http://schemas.microsoft.com/office/drawing/2014/main" id="{0A81F91C-3464-C425-40D6-1356EAB4E8C6}"/>
              </a:ext>
            </a:extLst>
          </p:cNvPr>
          <p:cNvPicPr>
            <a:picLocks noChangeAspect="1"/>
          </p:cNvPicPr>
          <p:nvPr/>
        </p:nvPicPr>
        <p:blipFill rotWithShape="1">
          <a:blip r:embed="rId4"/>
          <a:srcRect t="2531"/>
          <a:stretch/>
        </p:blipFill>
        <p:spPr>
          <a:xfrm>
            <a:off x="6299502" y="2328450"/>
            <a:ext cx="1517738" cy="855064"/>
          </a:xfrm>
          <a:prstGeom prst="rect">
            <a:avLst/>
          </a:prstGeom>
          <a:effectLst>
            <a:outerShdw blurRad="280566" sx="99303" sy="99303" algn="ctr" rotWithShape="0">
              <a:schemeClr val="bg1">
                <a:alpha val="22219"/>
              </a:schemeClr>
            </a:outerShdw>
          </a:effectLst>
        </p:spPr>
      </p:pic>
      <p:grpSp>
        <p:nvGrpSpPr>
          <p:cNvPr id="19" name="Group 18">
            <a:extLst>
              <a:ext uri="{FF2B5EF4-FFF2-40B4-BE49-F238E27FC236}">
                <a16:creationId xmlns:a16="http://schemas.microsoft.com/office/drawing/2014/main" id="{C306709B-4997-0DBE-1662-067DC118264A}"/>
              </a:ext>
            </a:extLst>
          </p:cNvPr>
          <p:cNvGrpSpPr/>
          <p:nvPr/>
        </p:nvGrpSpPr>
        <p:grpSpPr>
          <a:xfrm>
            <a:off x="1329920" y="2312140"/>
            <a:ext cx="1511416" cy="871374"/>
            <a:chOff x="7439003" y="5064354"/>
            <a:chExt cx="2015222" cy="1161832"/>
          </a:xfrm>
        </p:grpSpPr>
        <p:pic>
          <p:nvPicPr>
            <p:cNvPr id="17" name="Picture 16">
              <a:extLst>
                <a:ext uri="{FF2B5EF4-FFF2-40B4-BE49-F238E27FC236}">
                  <a16:creationId xmlns:a16="http://schemas.microsoft.com/office/drawing/2014/main" id="{56D947CA-0FF1-8D07-9343-87591C994E00}"/>
                </a:ext>
              </a:extLst>
            </p:cNvPr>
            <p:cNvPicPr>
              <a:picLocks noChangeAspect="1"/>
            </p:cNvPicPr>
            <p:nvPr/>
          </p:nvPicPr>
          <p:blipFill rotWithShape="1">
            <a:blip r:embed="rId5"/>
            <a:srcRect/>
            <a:stretch/>
          </p:blipFill>
          <p:spPr>
            <a:xfrm>
              <a:off x="7439003" y="5086101"/>
              <a:ext cx="2015222" cy="1140085"/>
            </a:xfrm>
            <a:prstGeom prst="rect">
              <a:avLst/>
            </a:prstGeom>
            <a:effectLst>
              <a:outerShdw blurRad="280566" sx="99303" sy="99303" algn="ctr" rotWithShape="0">
                <a:schemeClr val="bg1">
                  <a:alpha val="22219"/>
                </a:schemeClr>
              </a:outerShdw>
            </a:effectLst>
          </p:spPr>
        </p:pic>
        <p:pic>
          <p:nvPicPr>
            <p:cNvPr id="18" name="Picture 17">
              <a:extLst>
                <a:ext uri="{FF2B5EF4-FFF2-40B4-BE49-F238E27FC236}">
                  <a16:creationId xmlns:a16="http://schemas.microsoft.com/office/drawing/2014/main" id="{441E7F8E-0E98-EF7A-9CCF-23E3629D96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3252" y="5064354"/>
              <a:ext cx="197835" cy="359700"/>
            </a:xfrm>
            <a:prstGeom prst="rect">
              <a:avLst/>
            </a:prstGeom>
          </p:spPr>
        </p:pic>
      </p:grpSp>
      <p:sp>
        <p:nvSpPr>
          <p:cNvPr id="43" name="Rectangle 42">
            <a:extLst>
              <a:ext uri="{FF2B5EF4-FFF2-40B4-BE49-F238E27FC236}">
                <a16:creationId xmlns:a16="http://schemas.microsoft.com/office/drawing/2014/main" id="{6AC901FC-F5F0-82C0-C6F4-F22062BC19EC}"/>
              </a:ext>
            </a:extLst>
          </p:cNvPr>
          <p:cNvSpPr/>
          <p:nvPr/>
        </p:nvSpPr>
        <p:spPr>
          <a:xfrm>
            <a:off x="0" y="-532718"/>
            <a:ext cx="9144000" cy="438462"/>
          </a:xfrm>
          <a:prstGeom prst="rect">
            <a:avLst/>
          </a:prstGeom>
          <a:solidFill>
            <a:srgbClr val="0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BA" sz="1350" kern="1200">
              <a:solidFill>
                <a:srgbClr val="FFFFFF"/>
              </a:solidFill>
              <a:latin typeface="Trebuchet MS" panose="020B0603020202020204"/>
            </a:endParaRPr>
          </a:p>
        </p:txBody>
      </p:sp>
      <p:pic>
        <p:nvPicPr>
          <p:cNvPr id="44" name="Picture 43">
            <a:extLst>
              <a:ext uri="{FF2B5EF4-FFF2-40B4-BE49-F238E27FC236}">
                <a16:creationId xmlns:a16="http://schemas.microsoft.com/office/drawing/2014/main" id="{FD08C863-2D27-4FC9-E3B8-50846083B2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258" y="-400383"/>
            <a:ext cx="647387" cy="197183"/>
          </a:xfrm>
          <a:prstGeom prst="rect">
            <a:avLst/>
          </a:prstGeom>
        </p:spPr>
      </p:pic>
      <p:grpSp>
        <p:nvGrpSpPr>
          <p:cNvPr id="45" name="Group 44">
            <a:extLst>
              <a:ext uri="{FF2B5EF4-FFF2-40B4-BE49-F238E27FC236}">
                <a16:creationId xmlns:a16="http://schemas.microsoft.com/office/drawing/2014/main" id="{F6E8C158-69E2-94D7-1C55-5AD7BEF6EC56}"/>
              </a:ext>
            </a:extLst>
          </p:cNvPr>
          <p:cNvGrpSpPr/>
          <p:nvPr/>
        </p:nvGrpSpPr>
        <p:grpSpPr>
          <a:xfrm>
            <a:off x="1529903" y="-417208"/>
            <a:ext cx="4572673" cy="369332"/>
            <a:chOff x="1856284" y="154014"/>
            <a:chExt cx="5596297" cy="492443"/>
          </a:xfrm>
        </p:grpSpPr>
        <p:sp>
          <p:nvSpPr>
            <p:cNvPr id="46" name="TextBox 45">
              <a:extLst>
                <a:ext uri="{FF2B5EF4-FFF2-40B4-BE49-F238E27FC236}">
                  <a16:creationId xmlns:a16="http://schemas.microsoft.com/office/drawing/2014/main" id="{F505DE13-9C9C-EBF0-46E1-244EC0A95393}"/>
                </a:ext>
              </a:extLst>
            </p:cNvPr>
            <p:cNvSpPr txBox="1"/>
            <p:nvPr/>
          </p:nvSpPr>
          <p:spPr>
            <a:xfrm>
              <a:off x="1856284" y="154014"/>
              <a:ext cx="590529" cy="492443"/>
            </a:xfrm>
            <a:prstGeom prst="rect">
              <a:avLst/>
            </a:prstGeom>
            <a:noFill/>
          </p:spPr>
          <p:txBody>
            <a:bodyPr wrap="square" rtlCol="0">
              <a:spAutoFit/>
            </a:bodyPr>
            <a:lstStyle/>
            <a:p>
              <a:pPr defTabSz="685800">
                <a:buClrTx/>
              </a:pPr>
              <a:r>
                <a:rPr lang="en-BA" sz="900" b="1" kern="1200" dirty="0">
                  <a:solidFill>
                    <a:srgbClr val="FFFFFF"/>
                  </a:solidFill>
                  <a:latin typeface="Helvetica" pitchFamily="2" charset="0"/>
                  <a:ea typeface="+mn-ea"/>
                  <a:cs typeface="FUTURA MEDIUM" panose="020B0602020204020303" pitchFamily="34" charset="-79"/>
                </a:rPr>
                <a:t>Home</a:t>
              </a:r>
            </a:p>
          </p:txBody>
        </p:sp>
        <p:sp>
          <p:nvSpPr>
            <p:cNvPr id="47" name="TextBox 46">
              <a:extLst>
                <a:ext uri="{FF2B5EF4-FFF2-40B4-BE49-F238E27FC236}">
                  <a16:creationId xmlns:a16="http://schemas.microsoft.com/office/drawing/2014/main" id="{7C53E39F-2772-8550-C21E-1B7E53D5AA07}"/>
                </a:ext>
              </a:extLst>
            </p:cNvPr>
            <p:cNvSpPr txBox="1"/>
            <p:nvPr/>
          </p:nvSpPr>
          <p:spPr>
            <a:xfrm>
              <a:off x="2575748" y="154014"/>
              <a:ext cx="800641" cy="492443"/>
            </a:xfrm>
            <a:prstGeom prst="rect">
              <a:avLst/>
            </a:prstGeom>
            <a:noFill/>
          </p:spPr>
          <p:txBody>
            <a:bodyPr wrap="square" rtlCol="0">
              <a:spAutoFit/>
            </a:bodyPr>
            <a:lstStyle/>
            <a:p>
              <a:pPr defTabSz="685800">
                <a:buClrTx/>
              </a:pPr>
              <a:r>
                <a:rPr lang="en-BA" sz="900" kern="1200" dirty="0">
                  <a:solidFill>
                    <a:srgbClr val="FFFFFF">
                      <a:alpha val="76201"/>
                    </a:srgbClr>
                  </a:solidFill>
                  <a:latin typeface="Helvetica Light" panose="020B0403020202020204" pitchFamily="34" charset="0"/>
                  <a:ea typeface="+mn-ea"/>
                  <a:cs typeface="Futura Medium" panose="020B0602020204020303" pitchFamily="34" charset="-79"/>
                </a:rPr>
                <a:t>Tv Shows</a:t>
              </a:r>
            </a:p>
          </p:txBody>
        </p:sp>
        <p:sp>
          <p:nvSpPr>
            <p:cNvPr id="48" name="TextBox 47">
              <a:extLst>
                <a:ext uri="{FF2B5EF4-FFF2-40B4-BE49-F238E27FC236}">
                  <a16:creationId xmlns:a16="http://schemas.microsoft.com/office/drawing/2014/main" id="{7545A938-76DD-BF6F-C9BB-1159B91E4483}"/>
                </a:ext>
              </a:extLst>
            </p:cNvPr>
            <p:cNvSpPr txBox="1"/>
            <p:nvPr/>
          </p:nvSpPr>
          <p:spPr>
            <a:xfrm>
              <a:off x="3505325" y="154014"/>
              <a:ext cx="674474" cy="307776"/>
            </a:xfrm>
            <a:prstGeom prst="rect">
              <a:avLst/>
            </a:prstGeom>
            <a:noFill/>
          </p:spPr>
          <p:txBody>
            <a:bodyPr wrap="square" rtlCol="0">
              <a:spAutoFit/>
            </a:bodyPr>
            <a:lstStyle/>
            <a:p>
              <a:pPr defTabSz="685800">
                <a:buClrTx/>
              </a:pPr>
              <a:r>
                <a:rPr lang="en-BA" sz="900" kern="1200" dirty="0">
                  <a:solidFill>
                    <a:srgbClr val="FFFFFF">
                      <a:alpha val="76201"/>
                    </a:srgbClr>
                  </a:solidFill>
                  <a:latin typeface="Helvetica Light" panose="020B0403020202020204" pitchFamily="34" charset="0"/>
                  <a:ea typeface="+mn-ea"/>
                  <a:cs typeface="Futura Medium" panose="020B0602020204020303" pitchFamily="34" charset="-79"/>
                </a:rPr>
                <a:t>Movies</a:t>
              </a:r>
            </a:p>
          </p:txBody>
        </p:sp>
        <p:sp>
          <p:nvSpPr>
            <p:cNvPr id="49" name="TextBox 48">
              <a:extLst>
                <a:ext uri="{FF2B5EF4-FFF2-40B4-BE49-F238E27FC236}">
                  <a16:creationId xmlns:a16="http://schemas.microsoft.com/office/drawing/2014/main" id="{7520C679-E70B-5821-FBC2-FFBF03E2915F}"/>
                </a:ext>
              </a:extLst>
            </p:cNvPr>
            <p:cNvSpPr txBox="1"/>
            <p:nvPr/>
          </p:nvSpPr>
          <p:spPr>
            <a:xfrm>
              <a:off x="4308734" y="154014"/>
              <a:ext cx="560091" cy="492443"/>
            </a:xfrm>
            <a:prstGeom prst="rect">
              <a:avLst/>
            </a:prstGeom>
            <a:noFill/>
          </p:spPr>
          <p:txBody>
            <a:bodyPr wrap="square" rtlCol="0">
              <a:spAutoFit/>
            </a:bodyPr>
            <a:lstStyle/>
            <a:p>
              <a:pPr defTabSz="685800">
                <a:buClrTx/>
              </a:pPr>
              <a:r>
                <a:rPr lang="en-BA" sz="900" kern="1200" dirty="0">
                  <a:solidFill>
                    <a:srgbClr val="FFFFFF">
                      <a:alpha val="76201"/>
                    </a:srgbClr>
                  </a:solidFill>
                  <a:latin typeface="Helvetica Light" panose="020B0403020202020204" pitchFamily="34" charset="0"/>
                  <a:ea typeface="+mn-ea"/>
                  <a:cs typeface="Futura Medium" panose="020B0602020204020303" pitchFamily="34" charset="-79"/>
                </a:rPr>
                <a:t>Latest</a:t>
              </a:r>
            </a:p>
          </p:txBody>
        </p:sp>
        <p:sp>
          <p:nvSpPr>
            <p:cNvPr id="50" name="TextBox 49">
              <a:extLst>
                <a:ext uri="{FF2B5EF4-FFF2-40B4-BE49-F238E27FC236}">
                  <a16:creationId xmlns:a16="http://schemas.microsoft.com/office/drawing/2014/main" id="{56B5BC35-0765-9FEE-77C7-D4102F762DAA}"/>
                </a:ext>
              </a:extLst>
            </p:cNvPr>
            <p:cNvSpPr txBox="1"/>
            <p:nvPr/>
          </p:nvSpPr>
          <p:spPr>
            <a:xfrm>
              <a:off x="4997760" y="154014"/>
              <a:ext cx="614512" cy="492443"/>
            </a:xfrm>
            <a:prstGeom prst="rect">
              <a:avLst/>
            </a:prstGeom>
            <a:noFill/>
          </p:spPr>
          <p:txBody>
            <a:bodyPr wrap="square" rtlCol="0">
              <a:spAutoFit/>
            </a:bodyPr>
            <a:lstStyle/>
            <a:p>
              <a:pPr defTabSz="685800">
                <a:buClrTx/>
              </a:pPr>
              <a:r>
                <a:rPr lang="en-BA" sz="900" kern="1200" dirty="0">
                  <a:solidFill>
                    <a:srgbClr val="FFFFFF">
                      <a:alpha val="76201"/>
                    </a:srgbClr>
                  </a:solidFill>
                  <a:latin typeface="Helvetica Light" panose="020B0403020202020204" pitchFamily="34" charset="0"/>
                  <a:ea typeface="+mn-ea"/>
                  <a:cs typeface="Futura Medium" panose="020B0602020204020303" pitchFamily="34" charset="-79"/>
                </a:rPr>
                <a:t>My List</a:t>
              </a:r>
            </a:p>
          </p:txBody>
        </p:sp>
        <p:sp>
          <p:nvSpPr>
            <p:cNvPr id="51" name="TextBox 50">
              <a:extLst>
                <a:ext uri="{FF2B5EF4-FFF2-40B4-BE49-F238E27FC236}">
                  <a16:creationId xmlns:a16="http://schemas.microsoft.com/office/drawing/2014/main" id="{33636C06-6A11-26A6-3D5B-6D9F4879E6E0}"/>
                </a:ext>
              </a:extLst>
            </p:cNvPr>
            <p:cNvSpPr txBox="1"/>
            <p:nvPr/>
          </p:nvSpPr>
          <p:spPr>
            <a:xfrm>
              <a:off x="5741207" y="154014"/>
              <a:ext cx="1711374" cy="307776"/>
            </a:xfrm>
            <a:prstGeom prst="rect">
              <a:avLst/>
            </a:prstGeom>
            <a:noFill/>
          </p:spPr>
          <p:txBody>
            <a:bodyPr wrap="square" rtlCol="0">
              <a:spAutoFit/>
            </a:bodyPr>
            <a:lstStyle/>
            <a:p>
              <a:pPr defTabSz="685800">
                <a:buClrTx/>
              </a:pPr>
              <a:r>
                <a:rPr lang="en-BA" sz="900" kern="1200" dirty="0">
                  <a:solidFill>
                    <a:srgbClr val="FFFFFF">
                      <a:alpha val="76201"/>
                    </a:srgbClr>
                  </a:solidFill>
                  <a:latin typeface="Helvetica Light" panose="020B0403020202020204" pitchFamily="34" charset="0"/>
                  <a:ea typeface="+mn-ea"/>
                  <a:cs typeface="Futura Medium" panose="020B0602020204020303" pitchFamily="34" charset="-79"/>
                </a:rPr>
                <a:t>Browse by Languages</a:t>
              </a:r>
            </a:p>
          </p:txBody>
        </p:sp>
      </p:grpSp>
      <p:grpSp>
        <p:nvGrpSpPr>
          <p:cNvPr id="52" name="Group 51">
            <a:extLst>
              <a:ext uri="{FF2B5EF4-FFF2-40B4-BE49-F238E27FC236}">
                <a16:creationId xmlns:a16="http://schemas.microsoft.com/office/drawing/2014/main" id="{4F122784-6995-2755-71E6-F4E5B733239F}"/>
              </a:ext>
            </a:extLst>
          </p:cNvPr>
          <p:cNvGrpSpPr/>
          <p:nvPr/>
        </p:nvGrpSpPr>
        <p:grpSpPr>
          <a:xfrm>
            <a:off x="11533081" y="3811012"/>
            <a:ext cx="19843605" cy="862190"/>
            <a:chOff x="-1586255" y="5081350"/>
            <a:chExt cx="26458140" cy="1149586"/>
          </a:xfrm>
        </p:grpSpPr>
        <p:pic>
          <p:nvPicPr>
            <p:cNvPr id="53" name="Picture 52">
              <a:extLst>
                <a:ext uri="{FF2B5EF4-FFF2-40B4-BE49-F238E27FC236}">
                  <a16:creationId xmlns:a16="http://schemas.microsoft.com/office/drawing/2014/main" id="{7963557F-4744-9722-A4B3-1F5CFB88D2AB}"/>
                </a:ext>
              </a:extLst>
            </p:cNvPr>
            <p:cNvPicPr>
              <a:picLocks noChangeAspect="1"/>
            </p:cNvPicPr>
            <p:nvPr/>
          </p:nvPicPr>
          <p:blipFill>
            <a:blip r:embed="rId8"/>
            <a:stretch>
              <a:fillRect/>
            </a:stretch>
          </p:blipFill>
          <p:spPr>
            <a:xfrm>
              <a:off x="632471" y="5081350"/>
              <a:ext cx="2052154" cy="1149586"/>
            </a:xfrm>
            <a:prstGeom prst="rect">
              <a:avLst/>
            </a:prstGeom>
          </p:spPr>
        </p:pic>
        <p:pic>
          <p:nvPicPr>
            <p:cNvPr id="54" name="Picture 53">
              <a:extLst>
                <a:ext uri="{FF2B5EF4-FFF2-40B4-BE49-F238E27FC236}">
                  <a16:creationId xmlns:a16="http://schemas.microsoft.com/office/drawing/2014/main" id="{E2A9B387-7730-B1E8-0ACA-C03244F72737}"/>
                </a:ext>
              </a:extLst>
            </p:cNvPr>
            <p:cNvPicPr>
              <a:picLocks noChangeAspect="1"/>
            </p:cNvPicPr>
            <p:nvPr/>
          </p:nvPicPr>
          <p:blipFill>
            <a:blip r:embed="rId9"/>
            <a:stretch>
              <a:fillRect/>
            </a:stretch>
          </p:blipFill>
          <p:spPr>
            <a:xfrm>
              <a:off x="2879700" y="5086101"/>
              <a:ext cx="2023651" cy="1140085"/>
            </a:xfrm>
            <a:prstGeom prst="rect">
              <a:avLst/>
            </a:prstGeom>
          </p:spPr>
        </p:pic>
        <p:pic>
          <p:nvPicPr>
            <p:cNvPr id="55" name="Picture 54">
              <a:extLst>
                <a:ext uri="{FF2B5EF4-FFF2-40B4-BE49-F238E27FC236}">
                  <a16:creationId xmlns:a16="http://schemas.microsoft.com/office/drawing/2014/main" id="{B76DA5BA-C7BA-75F9-D873-4CABDE5E9923}"/>
                </a:ext>
              </a:extLst>
            </p:cNvPr>
            <p:cNvPicPr>
              <a:picLocks noChangeAspect="1"/>
            </p:cNvPicPr>
            <p:nvPr/>
          </p:nvPicPr>
          <p:blipFill>
            <a:blip r:embed="rId10"/>
            <a:stretch>
              <a:fillRect/>
            </a:stretch>
          </p:blipFill>
          <p:spPr>
            <a:xfrm>
              <a:off x="7317152" y="5086101"/>
              <a:ext cx="2023651" cy="1140085"/>
            </a:xfrm>
            <a:prstGeom prst="rect">
              <a:avLst/>
            </a:prstGeom>
          </p:spPr>
        </p:pic>
        <p:pic>
          <p:nvPicPr>
            <p:cNvPr id="56" name="Picture 55">
              <a:extLst>
                <a:ext uri="{FF2B5EF4-FFF2-40B4-BE49-F238E27FC236}">
                  <a16:creationId xmlns:a16="http://schemas.microsoft.com/office/drawing/2014/main" id="{3A96D75A-9E2F-06A8-B750-33BF72A3A57C}"/>
                </a:ext>
              </a:extLst>
            </p:cNvPr>
            <p:cNvPicPr>
              <a:picLocks noChangeAspect="1"/>
            </p:cNvPicPr>
            <p:nvPr/>
          </p:nvPicPr>
          <p:blipFill>
            <a:blip r:embed="rId2"/>
            <a:stretch>
              <a:fillRect/>
            </a:stretch>
          </p:blipFill>
          <p:spPr>
            <a:xfrm>
              <a:off x="5098426" y="5086101"/>
              <a:ext cx="2023651" cy="1140085"/>
            </a:xfrm>
            <a:prstGeom prst="rect">
              <a:avLst/>
            </a:prstGeom>
          </p:spPr>
        </p:pic>
        <p:pic>
          <p:nvPicPr>
            <p:cNvPr id="57" name="Picture 56">
              <a:extLst>
                <a:ext uri="{FF2B5EF4-FFF2-40B4-BE49-F238E27FC236}">
                  <a16:creationId xmlns:a16="http://schemas.microsoft.com/office/drawing/2014/main" id="{0C38A6C0-361B-E703-A96E-CCD06230ABF8}"/>
                </a:ext>
              </a:extLst>
            </p:cNvPr>
            <p:cNvPicPr>
              <a:picLocks noChangeAspect="1"/>
            </p:cNvPicPr>
            <p:nvPr/>
          </p:nvPicPr>
          <p:blipFill>
            <a:blip r:embed="rId3"/>
            <a:stretch>
              <a:fillRect/>
            </a:stretch>
          </p:blipFill>
          <p:spPr>
            <a:xfrm>
              <a:off x="11754604" y="5086101"/>
              <a:ext cx="2023651" cy="1140085"/>
            </a:xfrm>
            <a:prstGeom prst="rect">
              <a:avLst/>
            </a:prstGeom>
          </p:spPr>
        </p:pic>
        <p:pic>
          <p:nvPicPr>
            <p:cNvPr id="58" name="Picture 57">
              <a:extLst>
                <a:ext uri="{FF2B5EF4-FFF2-40B4-BE49-F238E27FC236}">
                  <a16:creationId xmlns:a16="http://schemas.microsoft.com/office/drawing/2014/main" id="{9318BF09-2F50-E2C8-FBD8-8A183B0D37FF}"/>
                </a:ext>
              </a:extLst>
            </p:cNvPr>
            <p:cNvPicPr>
              <a:picLocks noChangeAspect="1"/>
            </p:cNvPicPr>
            <p:nvPr/>
          </p:nvPicPr>
          <p:blipFill rotWithShape="1">
            <a:blip r:embed="rId4"/>
            <a:srcRect/>
            <a:stretch/>
          </p:blipFill>
          <p:spPr>
            <a:xfrm>
              <a:off x="9535878" y="5086101"/>
              <a:ext cx="2023651" cy="1140085"/>
            </a:xfrm>
            <a:prstGeom prst="rect">
              <a:avLst/>
            </a:prstGeom>
          </p:spPr>
        </p:pic>
        <p:pic>
          <p:nvPicPr>
            <p:cNvPr id="59" name="Picture 58">
              <a:extLst>
                <a:ext uri="{FF2B5EF4-FFF2-40B4-BE49-F238E27FC236}">
                  <a16:creationId xmlns:a16="http://schemas.microsoft.com/office/drawing/2014/main" id="{925708F9-75C1-1F9D-9FB5-E95055E96CFD}"/>
                </a:ext>
              </a:extLst>
            </p:cNvPr>
            <p:cNvPicPr>
              <a:picLocks noChangeAspect="1"/>
            </p:cNvPicPr>
            <p:nvPr/>
          </p:nvPicPr>
          <p:blipFill>
            <a:blip r:embed="rId11"/>
            <a:stretch>
              <a:fillRect/>
            </a:stretch>
          </p:blipFill>
          <p:spPr>
            <a:xfrm>
              <a:off x="-1586255" y="5086101"/>
              <a:ext cx="2023651" cy="1140085"/>
            </a:xfrm>
            <a:prstGeom prst="rect">
              <a:avLst/>
            </a:prstGeom>
          </p:spPr>
        </p:pic>
        <p:pic>
          <p:nvPicPr>
            <p:cNvPr id="60" name="Picture 59">
              <a:extLst>
                <a:ext uri="{FF2B5EF4-FFF2-40B4-BE49-F238E27FC236}">
                  <a16:creationId xmlns:a16="http://schemas.microsoft.com/office/drawing/2014/main" id="{66B39549-EDF3-50C8-42C9-8232C35CB25A}"/>
                </a:ext>
              </a:extLst>
            </p:cNvPr>
            <p:cNvPicPr>
              <a:picLocks noChangeAspect="1"/>
            </p:cNvPicPr>
            <p:nvPr/>
          </p:nvPicPr>
          <p:blipFill>
            <a:blip r:embed="rId12"/>
            <a:stretch>
              <a:fillRect/>
            </a:stretch>
          </p:blipFill>
          <p:spPr>
            <a:xfrm>
              <a:off x="18410782" y="5086101"/>
              <a:ext cx="2023651" cy="1140085"/>
            </a:xfrm>
            <a:prstGeom prst="rect">
              <a:avLst/>
            </a:prstGeom>
          </p:spPr>
        </p:pic>
        <p:pic>
          <p:nvPicPr>
            <p:cNvPr id="61" name="Picture 60">
              <a:extLst>
                <a:ext uri="{FF2B5EF4-FFF2-40B4-BE49-F238E27FC236}">
                  <a16:creationId xmlns:a16="http://schemas.microsoft.com/office/drawing/2014/main" id="{D57083EB-CA3F-A83D-9B62-50DE1AB7F4FD}"/>
                </a:ext>
              </a:extLst>
            </p:cNvPr>
            <p:cNvPicPr>
              <a:picLocks noChangeAspect="1"/>
            </p:cNvPicPr>
            <p:nvPr/>
          </p:nvPicPr>
          <p:blipFill>
            <a:blip r:embed="rId13"/>
            <a:stretch>
              <a:fillRect/>
            </a:stretch>
          </p:blipFill>
          <p:spPr>
            <a:xfrm>
              <a:off x="16192056" y="5086101"/>
              <a:ext cx="2023651" cy="1140085"/>
            </a:xfrm>
            <a:prstGeom prst="rect">
              <a:avLst/>
            </a:prstGeom>
          </p:spPr>
        </p:pic>
        <p:pic>
          <p:nvPicPr>
            <p:cNvPr id="62" name="Picture 61">
              <a:extLst>
                <a:ext uri="{FF2B5EF4-FFF2-40B4-BE49-F238E27FC236}">
                  <a16:creationId xmlns:a16="http://schemas.microsoft.com/office/drawing/2014/main" id="{92A210BD-AAF1-8274-4077-757EE7D164D7}"/>
                </a:ext>
              </a:extLst>
            </p:cNvPr>
            <p:cNvPicPr>
              <a:picLocks noChangeAspect="1"/>
            </p:cNvPicPr>
            <p:nvPr/>
          </p:nvPicPr>
          <p:blipFill>
            <a:blip r:embed="rId14"/>
            <a:stretch>
              <a:fillRect/>
            </a:stretch>
          </p:blipFill>
          <p:spPr>
            <a:xfrm>
              <a:off x="22848234" y="5081350"/>
              <a:ext cx="2023651" cy="1140085"/>
            </a:xfrm>
            <a:prstGeom prst="rect">
              <a:avLst/>
            </a:prstGeom>
          </p:spPr>
        </p:pic>
        <p:pic>
          <p:nvPicPr>
            <p:cNvPr id="63" name="Picture 62">
              <a:extLst>
                <a:ext uri="{FF2B5EF4-FFF2-40B4-BE49-F238E27FC236}">
                  <a16:creationId xmlns:a16="http://schemas.microsoft.com/office/drawing/2014/main" id="{A73E6735-05C7-4CBE-B702-0B48E6B4901C}"/>
                </a:ext>
              </a:extLst>
            </p:cNvPr>
            <p:cNvPicPr>
              <a:picLocks noChangeAspect="1"/>
            </p:cNvPicPr>
            <p:nvPr/>
          </p:nvPicPr>
          <p:blipFill>
            <a:blip r:embed="rId15"/>
            <a:stretch>
              <a:fillRect/>
            </a:stretch>
          </p:blipFill>
          <p:spPr>
            <a:xfrm>
              <a:off x="20629508" y="5086101"/>
              <a:ext cx="2023651" cy="1140085"/>
            </a:xfrm>
            <a:prstGeom prst="rect">
              <a:avLst/>
            </a:prstGeom>
          </p:spPr>
        </p:pic>
        <p:pic>
          <p:nvPicPr>
            <p:cNvPr id="64" name="Picture 63">
              <a:extLst>
                <a:ext uri="{FF2B5EF4-FFF2-40B4-BE49-F238E27FC236}">
                  <a16:creationId xmlns:a16="http://schemas.microsoft.com/office/drawing/2014/main" id="{6575E616-BEB9-FA11-34D4-CBAD4EC37E58}"/>
                </a:ext>
              </a:extLst>
            </p:cNvPr>
            <p:cNvPicPr>
              <a:picLocks noChangeAspect="1"/>
            </p:cNvPicPr>
            <p:nvPr/>
          </p:nvPicPr>
          <p:blipFill>
            <a:blip r:embed="rId16"/>
            <a:stretch>
              <a:fillRect/>
            </a:stretch>
          </p:blipFill>
          <p:spPr>
            <a:xfrm>
              <a:off x="13973330" y="5086101"/>
              <a:ext cx="2023651" cy="1140085"/>
            </a:xfrm>
            <a:prstGeom prst="rect">
              <a:avLst/>
            </a:prstGeom>
          </p:spPr>
        </p:pic>
      </p:grpSp>
    </p:spTree>
    <p:extLst>
      <p:ext uri="{BB962C8B-B14F-4D97-AF65-F5344CB8AC3E}">
        <p14:creationId xmlns:p14="http://schemas.microsoft.com/office/powerpoint/2010/main" val="3860541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fill="hold" nodeType="clickEffect" p14:presetBounceEnd="5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75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fill="hold" nodeType="clickEffect" p14:presetBounceEnd="50000">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14:bounceEnd="50000">
                                          <p:cBhvr additive="base">
                                            <p:cTn id="13" dur="750" fill="hold"/>
                                            <p:tgtEl>
                                              <p:spTgt spid="13"/>
                                            </p:tgtEl>
                                            <p:attrNameLst>
                                              <p:attrName>ppt_x</p:attrName>
                                            </p:attrNameLst>
                                          </p:cBhvr>
                                          <p:tavLst>
                                            <p:tav tm="0">
                                              <p:val>
                                                <p:strVal val="#ppt_x"/>
                                              </p:val>
                                            </p:tav>
                                            <p:tav tm="100000">
                                              <p:val>
                                                <p:strVal val="#ppt_x"/>
                                              </p:val>
                                            </p:tav>
                                          </p:tavLst>
                                        </p:anim>
                                        <p:anim calcmode="lin" valueType="num" p14:bounceEnd="50000">
                                          <p:cBhvr additive="base">
                                            <p:cTn id="14"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fill="hold" nodeType="clickEffect" p14:presetBounceEnd="50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50000">
                                          <p:cBhvr additive="base">
                                            <p:cTn id="19" dur="75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20"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750" fill="hold"/>
                                            <p:tgtEl>
                                              <p:spTgt spid="7"/>
                                            </p:tgtEl>
                                            <p:attrNameLst>
                                              <p:attrName>ppt_x</p:attrName>
                                            </p:attrNameLst>
                                          </p:cBhvr>
                                          <p:tavLst>
                                            <p:tav tm="0">
                                              <p:val>
                                                <p:strVal val="#ppt_x"/>
                                              </p:val>
                                            </p:tav>
                                            <p:tav tm="100000">
                                              <p:val>
                                                <p:strVal val="#ppt_x"/>
                                              </p:val>
                                            </p:tav>
                                          </p:tavLst>
                                        </p:anim>
                                        <p:anim calcmode="lin" valueType="num">
                                          <p:cBhvr additive="base">
                                            <p:cTn id="14"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5000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750" fill="hold"/>
                                            <p:tgtEl>
                                              <p:spTgt spid="14"/>
                                            </p:tgtEl>
                                            <p:attrNameLst>
                                              <p:attrName>ppt_x</p:attrName>
                                            </p:attrNameLst>
                                          </p:cBhvr>
                                          <p:tavLst>
                                            <p:tav tm="0">
                                              <p:val>
                                                <p:strVal val="#ppt_x"/>
                                              </p:val>
                                            </p:tav>
                                            <p:tav tm="100000">
                                              <p:val>
                                                <p:strVal val="#ppt_x"/>
                                              </p:val>
                                            </p:tav>
                                          </p:tavLst>
                                        </p:anim>
                                        <p:anim calcmode="lin" valueType="num">
                                          <p:cBhvr additive="base">
                                            <p:cTn id="26"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mph" presetSubtype="0" accel="50000" autoRev="1" fill="hold" nodeType="clickEffect">
                                      <p:stCondLst>
                                        <p:cond delay="0"/>
                                      </p:stCondLst>
                                      <p:childTnLst>
                                        <p:animScale>
                                          <p:cBhvr>
                                            <p:cTn id="30" dur="500" fill="hold"/>
                                            <p:tgtEl>
                                              <p:spTgt spid="21"/>
                                            </p:tgtEl>
                                          </p:cBhvr>
                                          <p:by x="125000" y="125000"/>
                                        </p:animScale>
                                      </p:childTnLst>
                                    </p:cTn>
                                  </p:par>
                                  <p:par>
                                    <p:cTn id="31" presetID="26" presetClass="emph" presetSubtype="0" fill="hold" nodeType="withEffect">
                                      <p:stCondLst>
                                        <p:cond delay="0"/>
                                      </p:stCondLst>
                                      <p:childTnLst>
                                        <p:animEffect transition="out" filter="fade">
                                          <p:cBhvr>
                                            <p:cTn id="32" dur="750" tmFilter="0, 0; .2, .5; .8, .5; 1, 0"/>
                                            <p:tgtEl>
                                              <p:spTgt spid="21"/>
                                            </p:tgtEl>
                                          </p:cBhvr>
                                        </p:animEffect>
                                        <p:animScale>
                                          <p:cBhvr>
                                            <p:cTn id="33" dur="375"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6" name="Picture 5">
            <a:extLst>
              <a:ext uri="{FF2B5EF4-FFF2-40B4-BE49-F238E27FC236}">
                <a16:creationId xmlns:a16="http://schemas.microsoft.com/office/drawing/2014/main" id="{A7F9E968-47FF-43A0-BFBD-245C3535BEDD}"/>
              </a:ext>
            </a:extLst>
          </p:cNvPr>
          <p:cNvPicPr>
            <a:picLocks noChangeAspect="1"/>
          </p:cNvPicPr>
          <p:nvPr/>
        </p:nvPicPr>
        <p:blipFill>
          <a:blip r:embed="rId3"/>
          <a:stretch>
            <a:fillRect/>
          </a:stretch>
        </p:blipFill>
        <p:spPr>
          <a:xfrm>
            <a:off x="1066864" y="611065"/>
            <a:ext cx="7010271" cy="3921370"/>
          </a:xfrm>
          <a:prstGeom prst="rect">
            <a:avLst/>
          </a:prstGeom>
        </p:spPr>
      </p:pic>
      <p:sp>
        <p:nvSpPr>
          <p:cNvPr id="9" name="Google Shape;506;p42">
            <a:extLst>
              <a:ext uri="{FF2B5EF4-FFF2-40B4-BE49-F238E27FC236}">
                <a16:creationId xmlns:a16="http://schemas.microsoft.com/office/drawing/2014/main" id="{6F5E75B4-F59F-4029-9BA5-621BF8A67880}"/>
              </a:ext>
            </a:extLst>
          </p:cNvPr>
          <p:cNvSpPr txBox="1">
            <a:spLocks/>
          </p:cNvSpPr>
          <p:nvPr/>
        </p:nvSpPr>
        <p:spPr>
          <a:xfrm>
            <a:off x="2372949" y="515765"/>
            <a:ext cx="4398100"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Regular"/>
              <a:buNone/>
              <a:defRPr sz="4400" b="1" i="0" u="none" strike="noStrike" cap="none">
                <a:solidFill>
                  <a:schemeClr val="lt1"/>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2pPr>
            <a:lvl3pPr marR="0" lvl="2"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3pPr>
            <a:lvl4pPr marR="0" lvl="3"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4pPr>
            <a:lvl5pPr marR="0" lvl="4"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5pPr>
            <a:lvl6pPr marR="0" lvl="5"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6pPr>
            <a:lvl7pPr marR="0" lvl="6"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7pPr>
            <a:lvl8pPr marR="0" lvl="7"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8pPr>
            <a:lvl9pPr marR="0" lvl="8"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9pPr>
          </a:lstStyle>
          <a:p>
            <a:pPr algn="ctr">
              <a:buClr>
                <a:schemeClr val="dk1"/>
              </a:buClr>
              <a:buSzPts val="1100"/>
              <a:buFont typeface="Arial"/>
              <a:buNone/>
            </a:pPr>
            <a:r>
              <a:rPr lang="en-MY" dirty="0"/>
              <a:t>BRAINSTORM</a:t>
            </a:r>
          </a:p>
        </p:txBody>
      </p:sp>
    </p:spTree>
    <p:extLst>
      <p:ext uri="{BB962C8B-B14F-4D97-AF65-F5344CB8AC3E}">
        <p14:creationId xmlns:p14="http://schemas.microsoft.com/office/powerpoint/2010/main" val="4048990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4" name="Picture 3">
            <a:extLst>
              <a:ext uri="{FF2B5EF4-FFF2-40B4-BE49-F238E27FC236}">
                <a16:creationId xmlns:a16="http://schemas.microsoft.com/office/drawing/2014/main" id="{3BC55D39-74FC-45B1-BA1E-A965981EAE75}"/>
              </a:ext>
            </a:extLst>
          </p:cNvPr>
          <p:cNvPicPr>
            <a:picLocks noChangeAspect="1"/>
          </p:cNvPicPr>
          <p:nvPr/>
        </p:nvPicPr>
        <p:blipFill>
          <a:blip r:embed="rId3"/>
          <a:stretch>
            <a:fillRect/>
          </a:stretch>
        </p:blipFill>
        <p:spPr>
          <a:xfrm>
            <a:off x="1076600" y="616510"/>
            <a:ext cx="6990800" cy="3910479"/>
          </a:xfrm>
          <a:prstGeom prst="rect">
            <a:avLst/>
          </a:prstGeom>
        </p:spPr>
      </p:pic>
      <p:sp>
        <p:nvSpPr>
          <p:cNvPr id="5" name="Google Shape;506;p42">
            <a:extLst>
              <a:ext uri="{FF2B5EF4-FFF2-40B4-BE49-F238E27FC236}">
                <a16:creationId xmlns:a16="http://schemas.microsoft.com/office/drawing/2014/main" id="{A19C9771-C0D1-4434-889E-E791F620D862}"/>
              </a:ext>
            </a:extLst>
          </p:cNvPr>
          <p:cNvSpPr txBox="1">
            <a:spLocks/>
          </p:cNvSpPr>
          <p:nvPr/>
        </p:nvSpPr>
        <p:spPr>
          <a:xfrm>
            <a:off x="2372949" y="515765"/>
            <a:ext cx="4398100"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Regular"/>
              <a:buNone/>
              <a:defRPr sz="4400" b="1" i="0" u="none" strike="noStrike" cap="none">
                <a:solidFill>
                  <a:schemeClr val="lt1"/>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2pPr>
            <a:lvl3pPr marR="0" lvl="2"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3pPr>
            <a:lvl4pPr marR="0" lvl="3"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4pPr>
            <a:lvl5pPr marR="0" lvl="4"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5pPr>
            <a:lvl6pPr marR="0" lvl="5"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6pPr>
            <a:lvl7pPr marR="0" lvl="6"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7pPr>
            <a:lvl8pPr marR="0" lvl="7"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8pPr>
            <a:lvl9pPr marR="0" lvl="8"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9pPr>
          </a:lstStyle>
          <a:p>
            <a:pPr algn="ctr">
              <a:buClr>
                <a:schemeClr val="dk1"/>
              </a:buClr>
              <a:buSzPts val="1100"/>
              <a:buFont typeface="Arial"/>
              <a:buNone/>
            </a:pPr>
            <a:r>
              <a:rPr lang="en-MY" dirty="0"/>
              <a:t>WRITING</a:t>
            </a:r>
          </a:p>
        </p:txBody>
      </p:sp>
    </p:spTree>
    <p:extLst>
      <p:ext uri="{BB962C8B-B14F-4D97-AF65-F5344CB8AC3E}">
        <p14:creationId xmlns:p14="http://schemas.microsoft.com/office/powerpoint/2010/main" val="4245279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4" name="Picture 3">
            <a:extLst>
              <a:ext uri="{FF2B5EF4-FFF2-40B4-BE49-F238E27FC236}">
                <a16:creationId xmlns:a16="http://schemas.microsoft.com/office/drawing/2014/main" id="{6B369D5E-30F6-42D8-AF5E-B20876FF736C}"/>
              </a:ext>
            </a:extLst>
          </p:cNvPr>
          <p:cNvPicPr>
            <a:picLocks noChangeAspect="1"/>
          </p:cNvPicPr>
          <p:nvPr/>
        </p:nvPicPr>
        <p:blipFill rotWithShape="1">
          <a:blip r:embed="rId3"/>
          <a:srcRect l="31667" t="23008" r="33541" b="33961"/>
          <a:stretch/>
        </p:blipFill>
        <p:spPr>
          <a:xfrm>
            <a:off x="457200" y="1771649"/>
            <a:ext cx="3181350" cy="2095501"/>
          </a:xfrm>
          <a:prstGeom prst="rect">
            <a:avLst/>
          </a:prstGeom>
        </p:spPr>
      </p:pic>
      <p:pic>
        <p:nvPicPr>
          <p:cNvPr id="8" name="Picture 7">
            <a:extLst>
              <a:ext uri="{FF2B5EF4-FFF2-40B4-BE49-F238E27FC236}">
                <a16:creationId xmlns:a16="http://schemas.microsoft.com/office/drawing/2014/main" id="{F78BA9A7-7A10-4CF1-A129-0ABBCCA3F95E}"/>
              </a:ext>
            </a:extLst>
          </p:cNvPr>
          <p:cNvPicPr>
            <a:picLocks noChangeAspect="1"/>
          </p:cNvPicPr>
          <p:nvPr/>
        </p:nvPicPr>
        <p:blipFill rotWithShape="1">
          <a:blip r:embed="rId4"/>
          <a:srcRect l="37917" t="17532" r="38333" b="23399"/>
          <a:stretch/>
        </p:blipFill>
        <p:spPr>
          <a:xfrm>
            <a:off x="5238750" y="464803"/>
            <a:ext cx="3181350" cy="4213893"/>
          </a:xfrm>
          <a:prstGeom prst="rect">
            <a:avLst/>
          </a:prstGeom>
        </p:spPr>
      </p:pic>
      <p:sp>
        <p:nvSpPr>
          <p:cNvPr id="9" name="Google Shape;506;p42">
            <a:extLst>
              <a:ext uri="{FF2B5EF4-FFF2-40B4-BE49-F238E27FC236}">
                <a16:creationId xmlns:a16="http://schemas.microsoft.com/office/drawing/2014/main" id="{CC5DF2C6-E5F9-4048-869B-99F24DFC3B7C}"/>
              </a:ext>
            </a:extLst>
          </p:cNvPr>
          <p:cNvSpPr txBox="1">
            <a:spLocks/>
          </p:cNvSpPr>
          <p:nvPr/>
        </p:nvSpPr>
        <p:spPr>
          <a:xfrm>
            <a:off x="173900" y="706265"/>
            <a:ext cx="4398100"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Regular"/>
              <a:buNone/>
              <a:defRPr sz="4400" b="1" i="0" u="none" strike="noStrike" cap="none">
                <a:solidFill>
                  <a:schemeClr val="lt1"/>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2pPr>
            <a:lvl3pPr marR="0" lvl="2"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3pPr>
            <a:lvl4pPr marR="0" lvl="3"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4pPr>
            <a:lvl5pPr marR="0" lvl="4"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5pPr>
            <a:lvl6pPr marR="0" lvl="5"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6pPr>
            <a:lvl7pPr marR="0" lvl="6"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7pPr>
            <a:lvl8pPr marR="0" lvl="7"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8pPr>
            <a:lvl9pPr marR="0" lvl="8" algn="l" rtl="0">
              <a:lnSpc>
                <a:spcPct val="100000"/>
              </a:lnSpc>
              <a:spcBef>
                <a:spcPts val="0"/>
              </a:spcBef>
              <a:spcAft>
                <a:spcPts val="0"/>
              </a:spcAft>
              <a:buClr>
                <a:schemeClr val="lt1"/>
              </a:buClr>
              <a:buSzPts val="4800"/>
              <a:buFont typeface="Saira Semi Condensed"/>
              <a:buNone/>
              <a:defRPr sz="4800" b="0" i="0" u="none" strike="noStrike" cap="none">
                <a:solidFill>
                  <a:schemeClr val="lt1"/>
                </a:solidFill>
                <a:latin typeface="Saira Semi Condensed"/>
                <a:ea typeface="Saira Semi Condensed"/>
                <a:cs typeface="Saira Semi Condensed"/>
                <a:sym typeface="Saira Semi Condensed"/>
              </a:defRPr>
            </a:lvl9pPr>
          </a:lstStyle>
          <a:p>
            <a:pPr algn="ctr">
              <a:buClr>
                <a:schemeClr val="dk1"/>
              </a:buClr>
              <a:buSzPts val="1100"/>
              <a:buFont typeface="Arial"/>
              <a:buNone/>
            </a:pPr>
            <a:r>
              <a:rPr lang="en-MY" dirty="0"/>
              <a:t>SUMMARIZING</a:t>
            </a:r>
          </a:p>
        </p:txBody>
      </p:sp>
    </p:spTree>
    <p:extLst>
      <p:ext uri="{BB962C8B-B14F-4D97-AF65-F5344CB8AC3E}">
        <p14:creationId xmlns:p14="http://schemas.microsoft.com/office/powerpoint/2010/main" val="914204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4"/>
          <p:cNvSpPr txBox="1">
            <a:spLocks noGrp="1"/>
          </p:cNvSpPr>
          <p:nvPr>
            <p:ph type="title"/>
          </p:nvPr>
        </p:nvSpPr>
        <p:spPr>
          <a:xfrm>
            <a:off x="1837167" y="2291515"/>
            <a:ext cx="5468047" cy="67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dirty="0"/>
              <a:t>PROMPTING IN MIDJOURNEY</a:t>
            </a:r>
            <a:endParaRPr dirty="0"/>
          </a:p>
        </p:txBody>
      </p:sp>
      <p:sp>
        <p:nvSpPr>
          <p:cNvPr id="591" name="Google Shape;591;p44"/>
          <p:cNvSpPr txBox="1">
            <a:spLocks noGrp="1"/>
          </p:cNvSpPr>
          <p:nvPr>
            <p:ph type="title" idx="2"/>
          </p:nvPr>
        </p:nvSpPr>
        <p:spPr>
          <a:xfrm>
            <a:off x="2937897" y="1223348"/>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grpSp>
        <p:nvGrpSpPr>
          <p:cNvPr id="592" name="Google Shape;592;p44"/>
          <p:cNvGrpSpPr/>
          <p:nvPr/>
        </p:nvGrpSpPr>
        <p:grpSpPr>
          <a:xfrm>
            <a:off x="2841628" y="4442271"/>
            <a:ext cx="3459539" cy="145246"/>
            <a:chOff x="2875403" y="4442271"/>
            <a:chExt cx="3459539" cy="145246"/>
          </a:xfrm>
        </p:grpSpPr>
        <p:sp>
          <p:nvSpPr>
            <p:cNvPr id="593" name="Google Shape;593;p44"/>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44"/>
          <p:cNvGrpSpPr/>
          <p:nvPr/>
        </p:nvGrpSpPr>
        <p:grpSpPr>
          <a:xfrm>
            <a:off x="2841628" y="550009"/>
            <a:ext cx="3459539" cy="145246"/>
            <a:chOff x="2877924" y="543151"/>
            <a:chExt cx="3459539" cy="145246"/>
          </a:xfrm>
        </p:grpSpPr>
        <p:sp>
          <p:nvSpPr>
            <p:cNvPr id="599" name="Google Shape;599;p44"/>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44"/>
          <p:cNvSpPr txBox="1">
            <a:spLocks noGrp="1"/>
          </p:cNvSpPr>
          <p:nvPr>
            <p:ph type="subTitle" idx="1"/>
          </p:nvPr>
        </p:nvSpPr>
        <p:spPr>
          <a:xfrm>
            <a:off x="2431647" y="3097260"/>
            <a:ext cx="4279500" cy="6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Learn on how to prompt in a right way in </a:t>
            </a:r>
            <a:r>
              <a:rPr lang="en-US" dirty="0" err="1"/>
              <a:t>midjourney</a:t>
            </a:r>
            <a:endParaRPr lang="en-US" dirty="0"/>
          </a:p>
        </p:txBody>
      </p:sp>
      <p:sp>
        <p:nvSpPr>
          <p:cNvPr id="605" name="Google Shape;605;p44"/>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0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7"/>
          <p:cNvSpPr/>
          <p:nvPr/>
        </p:nvSpPr>
        <p:spPr>
          <a:xfrm>
            <a:off x="81652" y="14569"/>
            <a:ext cx="5114400"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667108" y="599759"/>
            <a:ext cx="3943500" cy="39435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txBox="1">
            <a:spLocks noGrp="1"/>
          </p:cNvSpPr>
          <p:nvPr>
            <p:ph type="title"/>
          </p:nvPr>
        </p:nvSpPr>
        <p:spPr>
          <a:xfrm>
            <a:off x="5656807" y="2010886"/>
            <a:ext cx="3165300" cy="65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GENERAL PROMPT</a:t>
            </a:r>
            <a:endParaRPr dirty="0"/>
          </a:p>
        </p:txBody>
      </p:sp>
      <p:sp>
        <p:nvSpPr>
          <p:cNvPr id="362" name="Google Shape;362;p37"/>
          <p:cNvSpPr txBox="1">
            <a:spLocks noGrp="1"/>
          </p:cNvSpPr>
          <p:nvPr>
            <p:ph type="subTitle" idx="1"/>
          </p:nvPr>
        </p:nvSpPr>
        <p:spPr>
          <a:xfrm>
            <a:off x="704604" y="1119155"/>
            <a:ext cx="3726361" cy="308408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MY" sz="2000" b="1" dirty="0"/>
              <a:t>Imagine prompt : </a:t>
            </a:r>
          </a:p>
          <a:p>
            <a:pPr marL="0" lvl="0" indent="0" algn="ctr" rtl="0">
              <a:spcBef>
                <a:spcPts val="0"/>
              </a:spcBef>
              <a:spcAft>
                <a:spcPts val="1600"/>
              </a:spcAft>
              <a:buNone/>
            </a:pPr>
            <a:endParaRPr lang="en-MY" dirty="0"/>
          </a:p>
          <a:p>
            <a:pPr marL="0" lvl="0" indent="0" algn="ctr" rtl="0">
              <a:spcBef>
                <a:spcPts val="0"/>
              </a:spcBef>
              <a:spcAft>
                <a:spcPts val="1600"/>
              </a:spcAft>
              <a:buNone/>
            </a:pPr>
            <a:r>
              <a:rPr lang="en-MY" dirty="0"/>
              <a:t>1. Type of photo</a:t>
            </a:r>
          </a:p>
          <a:p>
            <a:pPr marL="0" lvl="0" indent="0" algn="ctr" rtl="0">
              <a:spcBef>
                <a:spcPts val="0"/>
              </a:spcBef>
              <a:spcAft>
                <a:spcPts val="1600"/>
              </a:spcAft>
              <a:buNone/>
            </a:pPr>
            <a:r>
              <a:rPr lang="en-MY" dirty="0"/>
              <a:t>2. Subject</a:t>
            </a:r>
          </a:p>
          <a:p>
            <a:pPr marL="0" lvl="0" indent="0" algn="ctr" rtl="0">
              <a:spcBef>
                <a:spcPts val="0"/>
              </a:spcBef>
              <a:spcAft>
                <a:spcPts val="1600"/>
              </a:spcAft>
              <a:buNone/>
            </a:pPr>
            <a:r>
              <a:rPr lang="en-MY" dirty="0"/>
              <a:t>3. Subject Description</a:t>
            </a:r>
          </a:p>
          <a:p>
            <a:pPr marL="0" lvl="0" indent="0" algn="ctr" rtl="0">
              <a:spcBef>
                <a:spcPts val="0"/>
              </a:spcBef>
              <a:spcAft>
                <a:spcPts val="1600"/>
              </a:spcAft>
              <a:buNone/>
            </a:pPr>
            <a:r>
              <a:rPr lang="en-MY" dirty="0"/>
              <a:t>4. Parameter</a:t>
            </a:r>
            <a:endParaRPr dirty="0"/>
          </a:p>
        </p:txBody>
      </p:sp>
      <p:sp>
        <p:nvSpPr>
          <p:cNvPr id="363" name="Google Shape;363;p37"/>
          <p:cNvSpPr/>
          <p:nvPr/>
        </p:nvSpPr>
        <p:spPr>
          <a:xfrm rot="10800000">
            <a:off x="5626979" y="2661197"/>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7"/>
          <p:cNvGrpSpPr/>
          <p:nvPr/>
        </p:nvGrpSpPr>
        <p:grpSpPr>
          <a:xfrm rot="10800000">
            <a:off x="6301479" y="2944985"/>
            <a:ext cx="2035054" cy="198087"/>
            <a:chOff x="367025" y="2970279"/>
            <a:chExt cx="698491" cy="67985"/>
          </a:xfrm>
        </p:grpSpPr>
        <p:sp>
          <p:nvSpPr>
            <p:cNvPr id="365" name="Google Shape;365;p37"/>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p:nvPr/>
        </p:nvSpPr>
        <p:spPr>
          <a:xfrm>
            <a:off x="3079924" y="1100229"/>
            <a:ext cx="867288" cy="835454"/>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5177455" y="1100229"/>
            <a:ext cx="867288" cy="835454"/>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7216384" y="1100229"/>
            <a:ext cx="867288" cy="835454"/>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950749" y="1100229"/>
            <a:ext cx="867288" cy="835454"/>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803669" y="953079"/>
            <a:ext cx="1124796" cy="108351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932772" y="953079"/>
            <a:ext cx="1124796" cy="108351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5030305" y="953079"/>
            <a:ext cx="1124796" cy="108351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7069230" y="953079"/>
            <a:ext cx="1124796" cy="108351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title"/>
          </p:nvPr>
        </p:nvSpPr>
        <p:spPr>
          <a:xfrm>
            <a:off x="2612803" y="166760"/>
            <a:ext cx="4137300" cy="52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TYPE OF PHOTO</a:t>
            </a:r>
            <a:endParaRPr dirty="0"/>
          </a:p>
        </p:txBody>
      </p:sp>
      <p:sp>
        <p:nvSpPr>
          <p:cNvPr id="285" name="Google Shape;285;p34"/>
          <p:cNvSpPr txBox="1">
            <a:spLocks noGrp="1"/>
          </p:cNvSpPr>
          <p:nvPr>
            <p:ph type="subTitle" idx="1"/>
          </p:nvPr>
        </p:nvSpPr>
        <p:spPr>
          <a:xfrm>
            <a:off x="726498" y="2130881"/>
            <a:ext cx="1283869" cy="4945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STUDIO SHOT</a:t>
            </a:r>
            <a:endParaRPr dirty="0"/>
          </a:p>
        </p:txBody>
      </p:sp>
      <p:sp>
        <p:nvSpPr>
          <p:cNvPr id="286" name="Google Shape;286;p34"/>
          <p:cNvSpPr txBox="1">
            <a:spLocks noGrp="1"/>
          </p:cNvSpPr>
          <p:nvPr>
            <p:ph type="subTitle" idx="2"/>
          </p:nvPr>
        </p:nvSpPr>
        <p:spPr>
          <a:xfrm>
            <a:off x="2824490" y="2130881"/>
            <a:ext cx="1283869" cy="4945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CINEMATIC SHOT</a:t>
            </a:r>
            <a:endParaRPr dirty="0"/>
          </a:p>
        </p:txBody>
      </p:sp>
      <p:sp>
        <p:nvSpPr>
          <p:cNvPr id="287" name="Google Shape;287;p34"/>
          <p:cNvSpPr txBox="1">
            <a:spLocks noGrp="1"/>
          </p:cNvSpPr>
          <p:nvPr>
            <p:ph type="subTitle" idx="3"/>
          </p:nvPr>
        </p:nvSpPr>
        <p:spPr>
          <a:xfrm>
            <a:off x="4922506" y="2130881"/>
            <a:ext cx="1283869" cy="4945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MY" dirty="0"/>
              <a:t>MOVIE SHOT</a:t>
            </a:r>
            <a:endParaRPr dirty="0"/>
          </a:p>
        </p:txBody>
      </p:sp>
      <p:sp>
        <p:nvSpPr>
          <p:cNvPr id="288" name="Google Shape;288;p34"/>
          <p:cNvSpPr txBox="1">
            <a:spLocks noGrp="1"/>
          </p:cNvSpPr>
          <p:nvPr>
            <p:ph type="subTitle" idx="4"/>
          </p:nvPr>
        </p:nvSpPr>
        <p:spPr>
          <a:xfrm>
            <a:off x="6952998" y="2130881"/>
            <a:ext cx="1283869" cy="4945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DRONE SHOT</a:t>
            </a:r>
            <a:endParaRPr dirty="0"/>
          </a:p>
        </p:txBody>
      </p:sp>
      <p:sp>
        <p:nvSpPr>
          <p:cNvPr id="293" name="Google Shape;293;p34"/>
          <p:cNvSpPr txBox="1">
            <a:spLocks noGrp="1"/>
          </p:cNvSpPr>
          <p:nvPr>
            <p:ph type="title" idx="9"/>
          </p:nvPr>
        </p:nvSpPr>
        <p:spPr>
          <a:xfrm>
            <a:off x="1032813" y="1335260"/>
            <a:ext cx="758614" cy="4427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94" name="Google Shape;294;p34"/>
          <p:cNvSpPr txBox="1">
            <a:spLocks noGrp="1"/>
          </p:cNvSpPr>
          <p:nvPr>
            <p:ph type="title" idx="13"/>
          </p:nvPr>
        </p:nvSpPr>
        <p:spPr>
          <a:xfrm>
            <a:off x="3141290" y="1335260"/>
            <a:ext cx="758614" cy="4427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95" name="Google Shape;295;p34"/>
          <p:cNvSpPr txBox="1">
            <a:spLocks noGrp="1"/>
          </p:cNvSpPr>
          <p:nvPr>
            <p:ph type="title" idx="14"/>
          </p:nvPr>
        </p:nvSpPr>
        <p:spPr>
          <a:xfrm>
            <a:off x="5222170" y="1335260"/>
            <a:ext cx="758614" cy="4427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96" name="Google Shape;296;p34"/>
          <p:cNvSpPr txBox="1">
            <a:spLocks noGrp="1"/>
          </p:cNvSpPr>
          <p:nvPr>
            <p:ph type="title" idx="15"/>
          </p:nvPr>
        </p:nvSpPr>
        <p:spPr>
          <a:xfrm>
            <a:off x="7260406" y="1335260"/>
            <a:ext cx="758614" cy="4427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297" name="Google Shape;297;p34"/>
          <p:cNvGrpSpPr/>
          <p:nvPr/>
        </p:nvGrpSpPr>
        <p:grpSpPr>
          <a:xfrm>
            <a:off x="7604776" y="387960"/>
            <a:ext cx="794512" cy="280573"/>
            <a:chOff x="4856845" y="3700725"/>
            <a:chExt cx="326275" cy="115225"/>
          </a:xfrm>
        </p:grpSpPr>
        <p:sp>
          <p:nvSpPr>
            <p:cNvPr id="298" name="Google Shape;298;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4"/>
          <p:cNvGrpSpPr/>
          <p:nvPr/>
        </p:nvGrpSpPr>
        <p:grpSpPr>
          <a:xfrm flipH="1">
            <a:off x="677978" y="387960"/>
            <a:ext cx="794512" cy="280573"/>
            <a:chOff x="4856845" y="3700725"/>
            <a:chExt cx="326275" cy="115225"/>
          </a:xfrm>
        </p:grpSpPr>
        <p:sp>
          <p:nvSpPr>
            <p:cNvPr id="303" name="Google Shape;303;p34"/>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276;p34">
            <a:extLst>
              <a:ext uri="{FF2B5EF4-FFF2-40B4-BE49-F238E27FC236}">
                <a16:creationId xmlns:a16="http://schemas.microsoft.com/office/drawing/2014/main" id="{8381CAC7-11C6-489A-A805-9547086B8099}"/>
              </a:ext>
            </a:extLst>
          </p:cNvPr>
          <p:cNvSpPr/>
          <p:nvPr/>
        </p:nvSpPr>
        <p:spPr>
          <a:xfrm>
            <a:off x="3079924" y="3127938"/>
            <a:ext cx="867288" cy="835454"/>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7;p34">
            <a:extLst>
              <a:ext uri="{FF2B5EF4-FFF2-40B4-BE49-F238E27FC236}">
                <a16:creationId xmlns:a16="http://schemas.microsoft.com/office/drawing/2014/main" id="{1BB236B5-CF38-418C-9DF8-4FAD1352136A}"/>
              </a:ext>
            </a:extLst>
          </p:cNvPr>
          <p:cNvSpPr/>
          <p:nvPr/>
        </p:nvSpPr>
        <p:spPr>
          <a:xfrm>
            <a:off x="5177455" y="3127938"/>
            <a:ext cx="867288" cy="835454"/>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8;p34">
            <a:extLst>
              <a:ext uri="{FF2B5EF4-FFF2-40B4-BE49-F238E27FC236}">
                <a16:creationId xmlns:a16="http://schemas.microsoft.com/office/drawing/2014/main" id="{84C82D24-D42F-47B0-BB3C-1E1BB013FC70}"/>
              </a:ext>
            </a:extLst>
          </p:cNvPr>
          <p:cNvSpPr/>
          <p:nvPr/>
        </p:nvSpPr>
        <p:spPr>
          <a:xfrm>
            <a:off x="7216384" y="3127938"/>
            <a:ext cx="867288" cy="835454"/>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9;p34">
            <a:extLst>
              <a:ext uri="{FF2B5EF4-FFF2-40B4-BE49-F238E27FC236}">
                <a16:creationId xmlns:a16="http://schemas.microsoft.com/office/drawing/2014/main" id="{9108B971-240F-47FB-BD8F-599A8C2026A9}"/>
              </a:ext>
            </a:extLst>
          </p:cNvPr>
          <p:cNvSpPr/>
          <p:nvPr/>
        </p:nvSpPr>
        <p:spPr>
          <a:xfrm>
            <a:off x="950749" y="3127938"/>
            <a:ext cx="867288" cy="835454"/>
          </a:xfrm>
          <a:prstGeom prst="ellipse">
            <a:avLst/>
          </a:prstGeom>
          <a:noFill/>
          <a:ln w="1905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0;p34">
            <a:extLst>
              <a:ext uri="{FF2B5EF4-FFF2-40B4-BE49-F238E27FC236}">
                <a16:creationId xmlns:a16="http://schemas.microsoft.com/office/drawing/2014/main" id="{E7E58502-7992-4442-9D66-C57B28729F6B}"/>
              </a:ext>
            </a:extLst>
          </p:cNvPr>
          <p:cNvSpPr/>
          <p:nvPr/>
        </p:nvSpPr>
        <p:spPr>
          <a:xfrm>
            <a:off x="803669" y="2980788"/>
            <a:ext cx="1124796" cy="108351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1;p34">
            <a:extLst>
              <a:ext uri="{FF2B5EF4-FFF2-40B4-BE49-F238E27FC236}">
                <a16:creationId xmlns:a16="http://schemas.microsoft.com/office/drawing/2014/main" id="{DDB84163-CDD0-4891-A57E-42CC89EE40C2}"/>
              </a:ext>
            </a:extLst>
          </p:cNvPr>
          <p:cNvSpPr/>
          <p:nvPr/>
        </p:nvSpPr>
        <p:spPr>
          <a:xfrm>
            <a:off x="2932772" y="2980788"/>
            <a:ext cx="1124796" cy="108351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2;p34">
            <a:extLst>
              <a:ext uri="{FF2B5EF4-FFF2-40B4-BE49-F238E27FC236}">
                <a16:creationId xmlns:a16="http://schemas.microsoft.com/office/drawing/2014/main" id="{B8334C6D-2E0A-42AC-B835-ED234A6D5DFC}"/>
              </a:ext>
            </a:extLst>
          </p:cNvPr>
          <p:cNvSpPr/>
          <p:nvPr/>
        </p:nvSpPr>
        <p:spPr>
          <a:xfrm>
            <a:off x="5030305" y="2980788"/>
            <a:ext cx="1124796" cy="108351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3;p34">
            <a:extLst>
              <a:ext uri="{FF2B5EF4-FFF2-40B4-BE49-F238E27FC236}">
                <a16:creationId xmlns:a16="http://schemas.microsoft.com/office/drawing/2014/main" id="{76A17D2C-FA05-4811-BEA6-86E3060DD85D}"/>
              </a:ext>
            </a:extLst>
          </p:cNvPr>
          <p:cNvSpPr/>
          <p:nvPr/>
        </p:nvSpPr>
        <p:spPr>
          <a:xfrm>
            <a:off x="7069230" y="2980788"/>
            <a:ext cx="1124796" cy="1083511"/>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5;p34">
            <a:extLst>
              <a:ext uri="{FF2B5EF4-FFF2-40B4-BE49-F238E27FC236}">
                <a16:creationId xmlns:a16="http://schemas.microsoft.com/office/drawing/2014/main" id="{66D6D2E4-81A3-4C88-A0F6-BE92B274EAB8}"/>
              </a:ext>
            </a:extLst>
          </p:cNvPr>
          <p:cNvSpPr txBox="1">
            <a:spLocks/>
          </p:cNvSpPr>
          <p:nvPr/>
        </p:nvSpPr>
        <p:spPr>
          <a:xfrm>
            <a:off x="726498" y="4401477"/>
            <a:ext cx="1283869" cy="4945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MY" dirty="0"/>
              <a:t>MAGAZINE SHOT</a:t>
            </a:r>
          </a:p>
        </p:txBody>
      </p:sp>
      <p:sp>
        <p:nvSpPr>
          <p:cNvPr id="50" name="Google Shape;286;p34">
            <a:extLst>
              <a:ext uri="{FF2B5EF4-FFF2-40B4-BE49-F238E27FC236}">
                <a16:creationId xmlns:a16="http://schemas.microsoft.com/office/drawing/2014/main" id="{DB12FF70-D1E4-4BD1-B245-B29EB08E73A2}"/>
              </a:ext>
            </a:extLst>
          </p:cNvPr>
          <p:cNvSpPr txBox="1">
            <a:spLocks/>
          </p:cNvSpPr>
          <p:nvPr/>
        </p:nvSpPr>
        <p:spPr>
          <a:xfrm>
            <a:off x="2824490" y="4401477"/>
            <a:ext cx="1283869" cy="4945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MY" dirty="0"/>
              <a:t>OUTDOOR SHOT</a:t>
            </a:r>
          </a:p>
        </p:txBody>
      </p:sp>
      <p:sp>
        <p:nvSpPr>
          <p:cNvPr id="51" name="Google Shape;287;p34">
            <a:extLst>
              <a:ext uri="{FF2B5EF4-FFF2-40B4-BE49-F238E27FC236}">
                <a16:creationId xmlns:a16="http://schemas.microsoft.com/office/drawing/2014/main" id="{199798AC-33CF-42B4-BAC9-5450007003F0}"/>
              </a:ext>
            </a:extLst>
          </p:cNvPr>
          <p:cNvSpPr txBox="1">
            <a:spLocks/>
          </p:cNvSpPr>
          <p:nvPr/>
        </p:nvSpPr>
        <p:spPr>
          <a:xfrm>
            <a:off x="4922506" y="4401477"/>
            <a:ext cx="1283869" cy="4945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buClr>
                <a:schemeClr val="dk1"/>
              </a:buClr>
              <a:buSzPts val="1100"/>
              <a:buFont typeface="Arial"/>
              <a:buNone/>
            </a:pPr>
            <a:r>
              <a:rPr lang="en-MY" dirty="0"/>
              <a:t>1960 SHOT</a:t>
            </a:r>
          </a:p>
        </p:txBody>
      </p:sp>
      <p:sp>
        <p:nvSpPr>
          <p:cNvPr id="52" name="Google Shape;288;p34">
            <a:extLst>
              <a:ext uri="{FF2B5EF4-FFF2-40B4-BE49-F238E27FC236}">
                <a16:creationId xmlns:a16="http://schemas.microsoft.com/office/drawing/2014/main" id="{8B8066C5-14DF-4FC0-86EC-6D00F07C8FDB}"/>
              </a:ext>
            </a:extLst>
          </p:cNvPr>
          <p:cNvSpPr txBox="1">
            <a:spLocks/>
          </p:cNvSpPr>
          <p:nvPr/>
        </p:nvSpPr>
        <p:spPr>
          <a:xfrm>
            <a:off x="6952998" y="4401477"/>
            <a:ext cx="1283869" cy="4945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Roboto"/>
              <a:buNone/>
              <a:defRPr sz="1500" b="1" i="0" u="none" strike="noStrike" cap="none">
                <a:solidFill>
                  <a:schemeClr val="dk1"/>
                </a:solidFill>
                <a:latin typeface="Prompt"/>
                <a:ea typeface="Prompt"/>
                <a:cs typeface="Prompt"/>
                <a:sym typeface="Prompt"/>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r>
              <a:rPr lang="en-MY" dirty="0"/>
              <a:t>CLOSE UP SHOT</a:t>
            </a:r>
          </a:p>
        </p:txBody>
      </p:sp>
      <p:sp>
        <p:nvSpPr>
          <p:cNvPr id="53" name="Google Shape;293;p34">
            <a:extLst>
              <a:ext uri="{FF2B5EF4-FFF2-40B4-BE49-F238E27FC236}">
                <a16:creationId xmlns:a16="http://schemas.microsoft.com/office/drawing/2014/main" id="{D0688EC2-3E95-42A0-9A3F-22A91DFF2C78}"/>
              </a:ext>
            </a:extLst>
          </p:cNvPr>
          <p:cNvSpPr txBox="1">
            <a:spLocks/>
          </p:cNvSpPr>
          <p:nvPr/>
        </p:nvSpPr>
        <p:spPr>
          <a:xfrm>
            <a:off x="1032813" y="3362969"/>
            <a:ext cx="758614" cy="442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dirty="0"/>
              <a:t>05</a:t>
            </a:r>
          </a:p>
        </p:txBody>
      </p:sp>
      <p:sp>
        <p:nvSpPr>
          <p:cNvPr id="54" name="Google Shape;294;p34">
            <a:extLst>
              <a:ext uri="{FF2B5EF4-FFF2-40B4-BE49-F238E27FC236}">
                <a16:creationId xmlns:a16="http://schemas.microsoft.com/office/drawing/2014/main" id="{6A3B108E-7282-42BA-8D47-2422015FF5E2}"/>
              </a:ext>
            </a:extLst>
          </p:cNvPr>
          <p:cNvSpPr txBox="1">
            <a:spLocks/>
          </p:cNvSpPr>
          <p:nvPr/>
        </p:nvSpPr>
        <p:spPr>
          <a:xfrm>
            <a:off x="3141290" y="3362969"/>
            <a:ext cx="758614" cy="442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dirty="0"/>
              <a:t>06</a:t>
            </a:r>
          </a:p>
        </p:txBody>
      </p:sp>
      <p:sp>
        <p:nvSpPr>
          <p:cNvPr id="55" name="Google Shape;295;p34">
            <a:extLst>
              <a:ext uri="{FF2B5EF4-FFF2-40B4-BE49-F238E27FC236}">
                <a16:creationId xmlns:a16="http://schemas.microsoft.com/office/drawing/2014/main" id="{16FC4D0E-003E-47A0-B9E4-0426877B8E57}"/>
              </a:ext>
            </a:extLst>
          </p:cNvPr>
          <p:cNvSpPr txBox="1">
            <a:spLocks/>
          </p:cNvSpPr>
          <p:nvPr/>
        </p:nvSpPr>
        <p:spPr>
          <a:xfrm>
            <a:off x="5222170" y="3362969"/>
            <a:ext cx="758614" cy="442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dirty="0"/>
              <a:t>07</a:t>
            </a:r>
          </a:p>
        </p:txBody>
      </p:sp>
      <p:sp>
        <p:nvSpPr>
          <p:cNvPr id="56" name="Google Shape;296;p34">
            <a:extLst>
              <a:ext uri="{FF2B5EF4-FFF2-40B4-BE49-F238E27FC236}">
                <a16:creationId xmlns:a16="http://schemas.microsoft.com/office/drawing/2014/main" id="{7959566E-D122-4011-A13A-CCD62C4DF834}"/>
              </a:ext>
            </a:extLst>
          </p:cNvPr>
          <p:cNvSpPr txBox="1">
            <a:spLocks/>
          </p:cNvSpPr>
          <p:nvPr/>
        </p:nvSpPr>
        <p:spPr>
          <a:xfrm>
            <a:off x="7260406" y="3362969"/>
            <a:ext cx="758614" cy="4427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800"/>
              <a:buFont typeface="Oswald"/>
              <a:buNone/>
              <a:defRPr sz="2600" b="1" i="0" u="none" strike="noStrike" cap="none">
                <a:solidFill>
                  <a:srgbClr val="FFFFFF"/>
                </a:solidFill>
                <a:latin typeface="Prompt"/>
                <a:ea typeface="Prompt"/>
                <a:cs typeface="Prompt"/>
                <a:sym typeface="Prompt"/>
              </a:defRPr>
            </a:lvl1pPr>
            <a:lvl2pPr marR="0" lvl="1"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9pPr>
          </a:lstStyle>
          <a:p>
            <a:r>
              <a:rPr lang="en" dirty="0"/>
              <a:t>08</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3"/>
          <p:cNvSpPr txBox="1">
            <a:spLocks noGrp="1"/>
          </p:cNvSpPr>
          <p:nvPr>
            <p:ph type="title"/>
          </p:nvPr>
        </p:nvSpPr>
        <p:spPr>
          <a:xfrm>
            <a:off x="2465400" y="342350"/>
            <a:ext cx="4213200" cy="6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PARAMETER</a:t>
            </a:r>
            <a:endParaRPr dirty="0"/>
          </a:p>
        </p:txBody>
      </p:sp>
      <p:sp>
        <p:nvSpPr>
          <p:cNvPr id="527" name="Google Shape;527;p43"/>
          <p:cNvSpPr txBox="1">
            <a:spLocks noGrp="1"/>
          </p:cNvSpPr>
          <p:nvPr>
            <p:ph type="subTitle" idx="4294967295"/>
          </p:nvPr>
        </p:nvSpPr>
        <p:spPr>
          <a:xfrm>
            <a:off x="728072" y="3368124"/>
            <a:ext cx="1555200" cy="479315"/>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MY" sz="1500" b="1" dirty="0">
                <a:latin typeface="Prompt"/>
                <a:ea typeface="Prompt"/>
                <a:cs typeface="Prompt"/>
                <a:sym typeface="Prompt"/>
              </a:rPr>
              <a:t>VERSION &amp; QUALITY</a:t>
            </a:r>
            <a:endParaRPr sz="1500" b="1" dirty="0">
              <a:latin typeface="Prompt"/>
              <a:ea typeface="Prompt"/>
              <a:cs typeface="Prompt"/>
              <a:sym typeface="Prompt"/>
            </a:endParaRPr>
          </a:p>
        </p:txBody>
      </p:sp>
      <p:sp>
        <p:nvSpPr>
          <p:cNvPr id="528" name="Google Shape;528;p43"/>
          <p:cNvSpPr txBox="1">
            <a:spLocks noGrp="1"/>
          </p:cNvSpPr>
          <p:nvPr>
            <p:ph type="subTitle" idx="4294967295"/>
          </p:nvPr>
        </p:nvSpPr>
        <p:spPr>
          <a:xfrm>
            <a:off x="6860257" y="3368125"/>
            <a:ext cx="1716450" cy="360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MY" sz="1500" b="1" dirty="0">
                <a:latin typeface="Prompt"/>
                <a:ea typeface="Prompt"/>
                <a:cs typeface="Prompt"/>
                <a:sym typeface="Prompt"/>
              </a:rPr>
              <a:t>STYLE</a:t>
            </a:r>
            <a:endParaRPr sz="1500" b="1" dirty="0">
              <a:latin typeface="Prompt"/>
              <a:ea typeface="Prompt"/>
              <a:cs typeface="Prompt"/>
              <a:sym typeface="Prompt"/>
            </a:endParaRPr>
          </a:p>
        </p:txBody>
      </p:sp>
      <p:sp>
        <p:nvSpPr>
          <p:cNvPr id="529" name="Google Shape;529;p43"/>
          <p:cNvSpPr txBox="1">
            <a:spLocks noGrp="1"/>
          </p:cNvSpPr>
          <p:nvPr>
            <p:ph type="subTitle" idx="4294967295"/>
          </p:nvPr>
        </p:nvSpPr>
        <p:spPr>
          <a:xfrm>
            <a:off x="2772142" y="3368125"/>
            <a:ext cx="1715303" cy="360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MY" sz="1500" b="1" dirty="0">
                <a:latin typeface="Prompt"/>
                <a:ea typeface="Prompt"/>
                <a:cs typeface="Prompt"/>
                <a:sym typeface="Prompt"/>
              </a:rPr>
              <a:t>ASPECT RATIO</a:t>
            </a:r>
            <a:endParaRPr sz="1500" b="1" dirty="0">
              <a:latin typeface="Prompt"/>
              <a:ea typeface="Prompt"/>
              <a:cs typeface="Prompt"/>
              <a:sym typeface="Prompt"/>
            </a:endParaRPr>
          </a:p>
        </p:txBody>
      </p:sp>
      <p:sp>
        <p:nvSpPr>
          <p:cNvPr id="530" name="Google Shape;530;p43"/>
          <p:cNvSpPr txBox="1">
            <a:spLocks noGrp="1"/>
          </p:cNvSpPr>
          <p:nvPr>
            <p:ph type="subTitle" idx="4294967295"/>
          </p:nvPr>
        </p:nvSpPr>
        <p:spPr>
          <a:xfrm>
            <a:off x="4817805" y="3368125"/>
            <a:ext cx="1555200" cy="360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MY" sz="1500" b="1" dirty="0">
                <a:latin typeface="Prompt"/>
                <a:ea typeface="Prompt"/>
                <a:cs typeface="Prompt"/>
                <a:sym typeface="Prompt"/>
              </a:rPr>
              <a:t>NIJI (ANIME)</a:t>
            </a:r>
            <a:endParaRPr sz="1500" b="1" dirty="0">
              <a:latin typeface="Prompt"/>
              <a:ea typeface="Prompt"/>
              <a:cs typeface="Prompt"/>
              <a:sym typeface="Prompt"/>
            </a:endParaRPr>
          </a:p>
        </p:txBody>
      </p:sp>
      <p:sp>
        <p:nvSpPr>
          <p:cNvPr id="531" name="Google Shape;531;p43"/>
          <p:cNvSpPr txBox="1">
            <a:spLocks noGrp="1"/>
          </p:cNvSpPr>
          <p:nvPr>
            <p:ph type="body" idx="4294967295"/>
          </p:nvPr>
        </p:nvSpPr>
        <p:spPr>
          <a:xfrm>
            <a:off x="566822" y="3688900"/>
            <a:ext cx="1877700" cy="622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MY" sz="1400" dirty="0">
                <a:latin typeface="Open Sans"/>
                <a:ea typeface="Open Sans"/>
                <a:cs typeface="Open Sans"/>
                <a:sym typeface="Open Sans"/>
              </a:rPr>
              <a:t>--V5 , --Q5</a:t>
            </a:r>
            <a:endParaRPr sz="1400" dirty="0">
              <a:latin typeface="Open Sans"/>
              <a:ea typeface="Open Sans"/>
              <a:cs typeface="Open Sans"/>
              <a:sym typeface="Open Sans"/>
            </a:endParaRPr>
          </a:p>
        </p:txBody>
      </p:sp>
      <p:sp>
        <p:nvSpPr>
          <p:cNvPr id="532" name="Google Shape;532;p43"/>
          <p:cNvSpPr txBox="1">
            <a:spLocks noGrp="1"/>
          </p:cNvSpPr>
          <p:nvPr>
            <p:ph type="body" idx="4294967295"/>
          </p:nvPr>
        </p:nvSpPr>
        <p:spPr>
          <a:xfrm>
            <a:off x="6699007" y="3688900"/>
            <a:ext cx="1877700" cy="622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latin typeface="Open Sans"/>
                <a:ea typeface="Open Sans"/>
                <a:cs typeface="Open Sans"/>
                <a:sym typeface="Open Sans"/>
              </a:rPr>
              <a:t>-</a:t>
            </a:r>
            <a:r>
              <a:rPr lang="en-MY" sz="1400" dirty="0">
                <a:latin typeface="Open Sans"/>
                <a:ea typeface="Open Sans"/>
                <a:cs typeface="Open Sans"/>
                <a:sym typeface="Open Sans"/>
              </a:rPr>
              <a:t>s (1-1000) / -s raw</a:t>
            </a:r>
            <a:endParaRPr sz="1400" dirty="0">
              <a:latin typeface="Open Sans"/>
              <a:ea typeface="Open Sans"/>
              <a:cs typeface="Open Sans"/>
              <a:sym typeface="Open Sans"/>
            </a:endParaRPr>
          </a:p>
        </p:txBody>
      </p:sp>
      <p:sp>
        <p:nvSpPr>
          <p:cNvPr id="533" name="Google Shape;533;p43"/>
          <p:cNvSpPr txBox="1">
            <a:spLocks noGrp="1"/>
          </p:cNvSpPr>
          <p:nvPr>
            <p:ph type="body" idx="4294967295"/>
          </p:nvPr>
        </p:nvSpPr>
        <p:spPr>
          <a:xfrm>
            <a:off x="2610893" y="3688900"/>
            <a:ext cx="1877700" cy="622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MY" sz="1400" dirty="0" err="1">
                <a:latin typeface="Open Sans"/>
                <a:ea typeface="Open Sans"/>
                <a:cs typeface="Open Sans"/>
                <a:sym typeface="Open Sans"/>
              </a:rPr>
              <a:t>ar</a:t>
            </a:r>
            <a:r>
              <a:rPr lang="en-MY" sz="1400" dirty="0">
                <a:latin typeface="Open Sans"/>
                <a:ea typeface="Open Sans"/>
                <a:cs typeface="Open Sans"/>
                <a:sym typeface="Open Sans"/>
              </a:rPr>
              <a:t> 3:2 / ar:16:9</a:t>
            </a:r>
            <a:endParaRPr sz="1400" dirty="0">
              <a:latin typeface="Open Sans"/>
              <a:ea typeface="Open Sans"/>
              <a:cs typeface="Open Sans"/>
              <a:sym typeface="Open Sans"/>
            </a:endParaRPr>
          </a:p>
        </p:txBody>
      </p:sp>
      <p:sp>
        <p:nvSpPr>
          <p:cNvPr id="534" name="Google Shape;534;p43"/>
          <p:cNvSpPr txBox="1">
            <a:spLocks noGrp="1"/>
          </p:cNvSpPr>
          <p:nvPr>
            <p:ph type="body" idx="4294967295"/>
          </p:nvPr>
        </p:nvSpPr>
        <p:spPr>
          <a:xfrm>
            <a:off x="4656555" y="3688900"/>
            <a:ext cx="1877700" cy="622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latin typeface="Open Sans"/>
                <a:ea typeface="Open Sans"/>
                <a:cs typeface="Open Sans"/>
                <a:sym typeface="Open Sans"/>
              </a:rPr>
              <a:t>-</a:t>
            </a:r>
            <a:r>
              <a:rPr lang="en-MY" sz="1400" dirty="0" err="1">
                <a:latin typeface="Open Sans"/>
                <a:ea typeface="Open Sans"/>
                <a:cs typeface="Open Sans"/>
                <a:sym typeface="Open Sans"/>
              </a:rPr>
              <a:t>niji</a:t>
            </a:r>
            <a:r>
              <a:rPr lang="en-MY" sz="1400" dirty="0">
                <a:latin typeface="Open Sans"/>
                <a:ea typeface="Open Sans"/>
                <a:cs typeface="Open Sans"/>
                <a:sym typeface="Open Sans"/>
              </a:rPr>
              <a:t> 5</a:t>
            </a:r>
            <a:endParaRPr sz="1400" dirty="0">
              <a:latin typeface="Open Sans"/>
              <a:ea typeface="Open Sans"/>
              <a:cs typeface="Open Sans"/>
              <a:sym typeface="Open Sans"/>
            </a:endParaRPr>
          </a:p>
        </p:txBody>
      </p:sp>
      <p:grpSp>
        <p:nvGrpSpPr>
          <p:cNvPr id="535" name="Google Shape;535;p43"/>
          <p:cNvGrpSpPr/>
          <p:nvPr/>
        </p:nvGrpSpPr>
        <p:grpSpPr>
          <a:xfrm>
            <a:off x="6598119" y="566855"/>
            <a:ext cx="794512" cy="280573"/>
            <a:chOff x="4856845" y="3700725"/>
            <a:chExt cx="326275" cy="115225"/>
          </a:xfrm>
        </p:grpSpPr>
        <p:sp>
          <p:nvSpPr>
            <p:cNvPr id="536" name="Google Shape;536;p4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flipH="1">
            <a:off x="1748819" y="566855"/>
            <a:ext cx="794512" cy="280573"/>
            <a:chOff x="4856845" y="3700725"/>
            <a:chExt cx="326275" cy="115225"/>
          </a:xfrm>
        </p:grpSpPr>
        <p:sp>
          <p:nvSpPr>
            <p:cNvPr id="541" name="Google Shape;541;p43"/>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43"/>
          <p:cNvGrpSpPr/>
          <p:nvPr/>
        </p:nvGrpSpPr>
        <p:grpSpPr>
          <a:xfrm>
            <a:off x="2810645" y="1608336"/>
            <a:ext cx="1478196" cy="1478196"/>
            <a:chOff x="2944581" y="1684536"/>
            <a:chExt cx="1478196" cy="1478196"/>
          </a:xfrm>
        </p:grpSpPr>
        <p:grpSp>
          <p:nvGrpSpPr>
            <p:cNvPr id="546" name="Google Shape;546;p43"/>
            <p:cNvGrpSpPr/>
            <p:nvPr/>
          </p:nvGrpSpPr>
          <p:grpSpPr>
            <a:xfrm flipH="1">
              <a:off x="3336249" y="2100608"/>
              <a:ext cx="694859" cy="646052"/>
              <a:chOff x="1190625" y="577925"/>
              <a:chExt cx="5232375" cy="4864850"/>
            </a:xfrm>
          </p:grpSpPr>
          <p:sp>
            <p:nvSpPr>
              <p:cNvPr id="547" name="Google Shape;547;p43"/>
              <p:cNvSpPr/>
              <p:nvPr/>
            </p:nvSpPr>
            <p:spPr>
              <a:xfrm>
                <a:off x="1190625" y="1517050"/>
                <a:ext cx="851700" cy="3925725"/>
              </a:xfrm>
              <a:custGeom>
                <a:avLst/>
                <a:gdLst/>
                <a:ahLst/>
                <a:cxnLst/>
                <a:rect l="l" t="t" r="r" b="b"/>
                <a:pathLst>
                  <a:path w="34068" h="157029" extrusionOk="0">
                    <a:moveTo>
                      <a:pt x="31223" y="1"/>
                    </a:moveTo>
                    <a:lnTo>
                      <a:pt x="2844" y="1"/>
                    </a:lnTo>
                    <a:cubicBezTo>
                      <a:pt x="1280" y="1"/>
                      <a:pt x="0" y="1252"/>
                      <a:pt x="0" y="2816"/>
                    </a:cubicBezTo>
                    <a:lnTo>
                      <a:pt x="0" y="154184"/>
                    </a:lnTo>
                    <a:cubicBezTo>
                      <a:pt x="0" y="155777"/>
                      <a:pt x="1280" y="157028"/>
                      <a:pt x="2844" y="157028"/>
                    </a:cubicBezTo>
                    <a:lnTo>
                      <a:pt x="31223" y="157028"/>
                    </a:lnTo>
                    <a:cubicBezTo>
                      <a:pt x="32788" y="157028"/>
                      <a:pt x="34067" y="155777"/>
                      <a:pt x="34067" y="154184"/>
                    </a:cubicBezTo>
                    <a:lnTo>
                      <a:pt x="34067" y="2816"/>
                    </a:lnTo>
                    <a:cubicBezTo>
                      <a:pt x="34067" y="1252"/>
                      <a:pt x="32788" y="1"/>
                      <a:pt x="31223" y="1"/>
                    </a:cubicBezTo>
                    <a:close/>
                    <a:moveTo>
                      <a:pt x="28380" y="151369"/>
                    </a:moveTo>
                    <a:lnTo>
                      <a:pt x="5687" y="151369"/>
                    </a:lnTo>
                    <a:lnTo>
                      <a:pt x="5687" y="5660"/>
                    </a:lnTo>
                    <a:lnTo>
                      <a:pt x="28380" y="5660"/>
                    </a:lnTo>
                    <a:close/>
                    <a:moveTo>
                      <a:pt x="28380" y="151369"/>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2272625" y="2722775"/>
                <a:ext cx="851700" cy="2720000"/>
              </a:xfrm>
              <a:custGeom>
                <a:avLst/>
                <a:gdLst/>
                <a:ahLst/>
                <a:cxnLst/>
                <a:rect l="l" t="t" r="r" b="b"/>
                <a:pathLst>
                  <a:path w="34068" h="108800" extrusionOk="0">
                    <a:moveTo>
                      <a:pt x="31224" y="0"/>
                    </a:moveTo>
                    <a:lnTo>
                      <a:pt x="2844" y="0"/>
                    </a:lnTo>
                    <a:cubicBezTo>
                      <a:pt x="1280" y="0"/>
                      <a:pt x="1" y="1280"/>
                      <a:pt x="1" y="2844"/>
                    </a:cubicBezTo>
                    <a:lnTo>
                      <a:pt x="1" y="105955"/>
                    </a:lnTo>
                    <a:cubicBezTo>
                      <a:pt x="1" y="107548"/>
                      <a:pt x="1280" y="108799"/>
                      <a:pt x="2844" y="108799"/>
                    </a:cubicBezTo>
                    <a:lnTo>
                      <a:pt x="31224" y="108799"/>
                    </a:lnTo>
                    <a:cubicBezTo>
                      <a:pt x="32788" y="108799"/>
                      <a:pt x="34068" y="107548"/>
                      <a:pt x="34068" y="105955"/>
                    </a:cubicBezTo>
                    <a:lnTo>
                      <a:pt x="34068" y="2844"/>
                    </a:lnTo>
                    <a:cubicBezTo>
                      <a:pt x="34068" y="1280"/>
                      <a:pt x="32788" y="0"/>
                      <a:pt x="31224" y="0"/>
                    </a:cubicBezTo>
                    <a:close/>
                    <a:moveTo>
                      <a:pt x="28380" y="103140"/>
                    </a:moveTo>
                    <a:lnTo>
                      <a:pt x="5688" y="103140"/>
                    </a:lnTo>
                    <a:lnTo>
                      <a:pt x="5688" y="5688"/>
                    </a:lnTo>
                    <a:lnTo>
                      <a:pt x="28380" y="5688"/>
                    </a:lnTo>
                    <a:close/>
                    <a:moveTo>
                      <a:pt x="28380" y="103140"/>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3"/>
              <p:cNvSpPr/>
              <p:nvPr/>
            </p:nvSpPr>
            <p:spPr>
              <a:xfrm>
                <a:off x="3354650" y="3420900"/>
                <a:ext cx="851700" cy="2021875"/>
              </a:xfrm>
              <a:custGeom>
                <a:avLst/>
                <a:gdLst/>
                <a:ahLst/>
                <a:cxnLst/>
                <a:rect l="l" t="t" r="r" b="b"/>
                <a:pathLst>
                  <a:path w="34068" h="80875" extrusionOk="0">
                    <a:moveTo>
                      <a:pt x="31224" y="0"/>
                    </a:moveTo>
                    <a:lnTo>
                      <a:pt x="2844" y="0"/>
                    </a:lnTo>
                    <a:cubicBezTo>
                      <a:pt x="1280" y="0"/>
                      <a:pt x="0" y="1251"/>
                      <a:pt x="0" y="2844"/>
                    </a:cubicBezTo>
                    <a:lnTo>
                      <a:pt x="0" y="78030"/>
                    </a:lnTo>
                    <a:cubicBezTo>
                      <a:pt x="0" y="79623"/>
                      <a:pt x="1280" y="80874"/>
                      <a:pt x="2844" y="80874"/>
                    </a:cubicBezTo>
                    <a:lnTo>
                      <a:pt x="31224" y="80874"/>
                    </a:lnTo>
                    <a:cubicBezTo>
                      <a:pt x="32788" y="80874"/>
                      <a:pt x="34067" y="79623"/>
                      <a:pt x="34067" y="78030"/>
                    </a:cubicBezTo>
                    <a:lnTo>
                      <a:pt x="34067" y="2844"/>
                    </a:lnTo>
                    <a:cubicBezTo>
                      <a:pt x="34067" y="1251"/>
                      <a:pt x="32788" y="0"/>
                      <a:pt x="31224" y="0"/>
                    </a:cubicBezTo>
                    <a:close/>
                    <a:moveTo>
                      <a:pt x="28380" y="75215"/>
                    </a:moveTo>
                    <a:lnTo>
                      <a:pt x="5688" y="75215"/>
                    </a:lnTo>
                    <a:lnTo>
                      <a:pt x="5688" y="5659"/>
                    </a:lnTo>
                    <a:lnTo>
                      <a:pt x="28380" y="5659"/>
                    </a:lnTo>
                    <a:close/>
                    <a:moveTo>
                      <a:pt x="28380" y="75215"/>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3"/>
              <p:cNvSpPr/>
              <p:nvPr/>
            </p:nvSpPr>
            <p:spPr>
              <a:xfrm>
                <a:off x="4436650" y="3882275"/>
                <a:ext cx="851725" cy="1560500"/>
              </a:xfrm>
              <a:custGeom>
                <a:avLst/>
                <a:gdLst/>
                <a:ahLst/>
                <a:cxnLst/>
                <a:rect l="l" t="t" r="r" b="b"/>
                <a:pathLst>
                  <a:path w="34069" h="62420" extrusionOk="0">
                    <a:moveTo>
                      <a:pt x="31224" y="1"/>
                    </a:moveTo>
                    <a:lnTo>
                      <a:pt x="2845" y="1"/>
                    </a:lnTo>
                    <a:cubicBezTo>
                      <a:pt x="1281" y="1"/>
                      <a:pt x="1" y="1252"/>
                      <a:pt x="1" y="2816"/>
                    </a:cubicBezTo>
                    <a:lnTo>
                      <a:pt x="1" y="59575"/>
                    </a:lnTo>
                    <a:cubicBezTo>
                      <a:pt x="1" y="61168"/>
                      <a:pt x="1281" y="62419"/>
                      <a:pt x="2845" y="62419"/>
                    </a:cubicBezTo>
                    <a:lnTo>
                      <a:pt x="31224" y="62419"/>
                    </a:lnTo>
                    <a:cubicBezTo>
                      <a:pt x="32788" y="62419"/>
                      <a:pt x="34068" y="61168"/>
                      <a:pt x="34068" y="59575"/>
                    </a:cubicBezTo>
                    <a:lnTo>
                      <a:pt x="34068" y="2816"/>
                    </a:lnTo>
                    <a:cubicBezTo>
                      <a:pt x="34068" y="1252"/>
                      <a:pt x="32788" y="1"/>
                      <a:pt x="31224" y="1"/>
                    </a:cubicBezTo>
                    <a:close/>
                    <a:moveTo>
                      <a:pt x="28381" y="56760"/>
                    </a:moveTo>
                    <a:lnTo>
                      <a:pt x="5688" y="56760"/>
                    </a:lnTo>
                    <a:lnTo>
                      <a:pt x="5688" y="5659"/>
                    </a:lnTo>
                    <a:lnTo>
                      <a:pt x="28381" y="5659"/>
                    </a:lnTo>
                    <a:close/>
                    <a:moveTo>
                      <a:pt x="28381" y="56760"/>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518675" y="4473050"/>
                <a:ext cx="851700" cy="969725"/>
              </a:xfrm>
              <a:custGeom>
                <a:avLst/>
                <a:gdLst/>
                <a:ahLst/>
                <a:cxnLst/>
                <a:rect l="l" t="t" r="r" b="b"/>
                <a:pathLst>
                  <a:path w="34068" h="38789" extrusionOk="0">
                    <a:moveTo>
                      <a:pt x="31224" y="0"/>
                    </a:moveTo>
                    <a:lnTo>
                      <a:pt x="2844" y="0"/>
                    </a:lnTo>
                    <a:cubicBezTo>
                      <a:pt x="1280" y="0"/>
                      <a:pt x="1" y="1280"/>
                      <a:pt x="1" y="2844"/>
                    </a:cubicBezTo>
                    <a:lnTo>
                      <a:pt x="1" y="35944"/>
                    </a:lnTo>
                    <a:cubicBezTo>
                      <a:pt x="1" y="37537"/>
                      <a:pt x="1280" y="38788"/>
                      <a:pt x="2844" y="38788"/>
                    </a:cubicBezTo>
                    <a:lnTo>
                      <a:pt x="31224" y="38788"/>
                    </a:lnTo>
                    <a:cubicBezTo>
                      <a:pt x="32788" y="38788"/>
                      <a:pt x="34068" y="37537"/>
                      <a:pt x="34068" y="35944"/>
                    </a:cubicBezTo>
                    <a:lnTo>
                      <a:pt x="34068" y="2844"/>
                    </a:lnTo>
                    <a:cubicBezTo>
                      <a:pt x="34068" y="1280"/>
                      <a:pt x="32788" y="0"/>
                      <a:pt x="31224" y="0"/>
                    </a:cubicBezTo>
                    <a:close/>
                    <a:moveTo>
                      <a:pt x="28380" y="33129"/>
                    </a:moveTo>
                    <a:lnTo>
                      <a:pt x="5688" y="33129"/>
                    </a:lnTo>
                    <a:lnTo>
                      <a:pt x="5688" y="5688"/>
                    </a:lnTo>
                    <a:lnTo>
                      <a:pt x="28380" y="5688"/>
                    </a:lnTo>
                    <a:close/>
                    <a:moveTo>
                      <a:pt x="28380" y="33129"/>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1761475" y="577925"/>
                <a:ext cx="4661525" cy="3752975"/>
              </a:xfrm>
              <a:custGeom>
                <a:avLst/>
                <a:gdLst/>
                <a:ahLst/>
                <a:cxnLst/>
                <a:rect l="l" t="t" r="r" b="b"/>
                <a:pathLst>
                  <a:path w="186461" h="150119" extrusionOk="0">
                    <a:moveTo>
                      <a:pt x="169995" y="114316"/>
                    </a:moveTo>
                    <a:cubicBezTo>
                      <a:pt x="168886" y="113236"/>
                      <a:pt x="167123" y="113236"/>
                      <a:pt x="166014" y="114345"/>
                    </a:cubicBezTo>
                    <a:cubicBezTo>
                      <a:pt x="164905" y="115454"/>
                      <a:pt x="164905" y="117217"/>
                      <a:pt x="165986" y="118326"/>
                    </a:cubicBezTo>
                    <a:lnTo>
                      <a:pt x="175540" y="127881"/>
                    </a:lnTo>
                    <a:cubicBezTo>
                      <a:pt x="150175" y="123643"/>
                      <a:pt x="125719" y="114942"/>
                      <a:pt x="103396" y="102145"/>
                    </a:cubicBezTo>
                    <a:cubicBezTo>
                      <a:pt x="83775" y="90941"/>
                      <a:pt x="65291" y="76552"/>
                      <a:pt x="48514" y="59348"/>
                    </a:cubicBezTo>
                    <a:cubicBezTo>
                      <a:pt x="19878" y="29973"/>
                      <a:pt x="5916" y="2247"/>
                      <a:pt x="5773" y="1963"/>
                    </a:cubicBezTo>
                    <a:cubicBezTo>
                      <a:pt x="5062" y="569"/>
                      <a:pt x="3385" y="1"/>
                      <a:pt x="1963" y="712"/>
                    </a:cubicBezTo>
                    <a:cubicBezTo>
                      <a:pt x="569" y="1394"/>
                      <a:pt x="1" y="3100"/>
                      <a:pt x="683" y="4494"/>
                    </a:cubicBezTo>
                    <a:cubicBezTo>
                      <a:pt x="1280" y="5660"/>
                      <a:pt x="15129" y="33186"/>
                      <a:pt x="44333" y="63159"/>
                    </a:cubicBezTo>
                    <a:cubicBezTo>
                      <a:pt x="61481" y="80789"/>
                      <a:pt x="80363" y="95548"/>
                      <a:pt x="100468" y="107008"/>
                    </a:cubicBezTo>
                    <a:cubicBezTo>
                      <a:pt x="124155" y="120601"/>
                      <a:pt x="150118" y="129701"/>
                      <a:pt x="177104" y="133881"/>
                    </a:cubicBezTo>
                    <a:lnTo>
                      <a:pt x="165986" y="144999"/>
                    </a:lnTo>
                    <a:cubicBezTo>
                      <a:pt x="164877" y="146108"/>
                      <a:pt x="164877" y="147900"/>
                      <a:pt x="165986" y="149009"/>
                    </a:cubicBezTo>
                    <a:cubicBezTo>
                      <a:pt x="167095" y="150118"/>
                      <a:pt x="168886" y="150118"/>
                      <a:pt x="169995" y="149009"/>
                    </a:cubicBezTo>
                    <a:lnTo>
                      <a:pt x="185351" y="133682"/>
                    </a:lnTo>
                    <a:cubicBezTo>
                      <a:pt x="186460" y="132573"/>
                      <a:pt x="186460" y="130781"/>
                      <a:pt x="185351" y="129672"/>
                    </a:cubicBezTo>
                    <a:close/>
                    <a:moveTo>
                      <a:pt x="169995" y="114316"/>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3"/>
            <p:cNvGrpSpPr/>
            <p:nvPr/>
          </p:nvGrpSpPr>
          <p:grpSpPr>
            <a:xfrm>
              <a:off x="2944581" y="1684536"/>
              <a:ext cx="1478196" cy="1478196"/>
              <a:chOff x="-331498" y="749725"/>
              <a:chExt cx="1285500" cy="1285500"/>
            </a:xfrm>
          </p:grpSpPr>
          <p:sp>
            <p:nvSpPr>
              <p:cNvPr id="554" name="Google Shape;554;p43"/>
              <p:cNvSpPr/>
              <p:nvPr/>
            </p:nvSpPr>
            <p:spPr>
              <a:xfrm>
                <a:off x="-184343" y="896813"/>
                <a:ext cx="991200" cy="9912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331498" y="749725"/>
                <a:ext cx="1285500" cy="1285500"/>
              </a:xfrm>
              <a:prstGeom prst="ellipse">
                <a:avLst/>
              </a:prstGeom>
              <a:no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 name="Google Shape;556;p43"/>
          <p:cNvGrpSpPr/>
          <p:nvPr/>
        </p:nvGrpSpPr>
        <p:grpSpPr>
          <a:xfrm>
            <a:off x="6898759" y="1608336"/>
            <a:ext cx="1478196" cy="1478196"/>
            <a:chOff x="6804997" y="1684536"/>
            <a:chExt cx="1478196" cy="1478196"/>
          </a:xfrm>
        </p:grpSpPr>
        <p:sp>
          <p:nvSpPr>
            <p:cNvPr id="557" name="Google Shape;557;p43"/>
            <p:cNvSpPr/>
            <p:nvPr/>
          </p:nvSpPr>
          <p:spPr>
            <a:xfrm>
              <a:off x="7282378" y="2100510"/>
              <a:ext cx="523435" cy="646249"/>
            </a:xfrm>
            <a:custGeom>
              <a:avLst/>
              <a:gdLst/>
              <a:ahLst/>
              <a:cxnLst/>
              <a:rect l="l" t="t" r="r" b="b"/>
              <a:pathLst>
                <a:path w="162937" h="201167" extrusionOk="0">
                  <a:moveTo>
                    <a:pt x="143169" y="96783"/>
                  </a:moveTo>
                  <a:cubicBezTo>
                    <a:pt x="147377" y="87780"/>
                    <a:pt x="149530" y="77994"/>
                    <a:pt x="149498" y="68078"/>
                  </a:cubicBezTo>
                  <a:cubicBezTo>
                    <a:pt x="149498" y="30532"/>
                    <a:pt x="118965" y="0"/>
                    <a:pt x="81453" y="0"/>
                  </a:cubicBezTo>
                  <a:cubicBezTo>
                    <a:pt x="43940" y="0"/>
                    <a:pt x="13408" y="30532"/>
                    <a:pt x="13408" y="68078"/>
                  </a:cubicBezTo>
                  <a:cubicBezTo>
                    <a:pt x="13408" y="78842"/>
                    <a:pt x="15985" y="89476"/>
                    <a:pt x="20877" y="99099"/>
                  </a:cubicBezTo>
                  <a:lnTo>
                    <a:pt x="1240" y="136710"/>
                  </a:lnTo>
                  <a:cubicBezTo>
                    <a:pt x="1" y="139059"/>
                    <a:pt x="849" y="141962"/>
                    <a:pt x="3165" y="143234"/>
                  </a:cubicBezTo>
                  <a:lnTo>
                    <a:pt x="15658" y="150280"/>
                  </a:lnTo>
                  <a:cubicBezTo>
                    <a:pt x="16376" y="150704"/>
                    <a:pt x="17191" y="150932"/>
                    <a:pt x="18040" y="150932"/>
                  </a:cubicBezTo>
                  <a:cubicBezTo>
                    <a:pt x="18529" y="150932"/>
                    <a:pt x="18986" y="150867"/>
                    <a:pt x="19442" y="150704"/>
                  </a:cubicBezTo>
                  <a:cubicBezTo>
                    <a:pt x="20714" y="150345"/>
                    <a:pt x="21791" y="149464"/>
                    <a:pt x="22378" y="148290"/>
                  </a:cubicBezTo>
                  <a:lnTo>
                    <a:pt x="24335" y="144604"/>
                  </a:lnTo>
                  <a:lnTo>
                    <a:pt x="29000" y="148486"/>
                  </a:lnTo>
                  <a:lnTo>
                    <a:pt x="21954" y="158272"/>
                  </a:lnTo>
                  <a:cubicBezTo>
                    <a:pt x="17289" y="164730"/>
                    <a:pt x="21921" y="173766"/>
                    <a:pt x="29881" y="173766"/>
                  </a:cubicBezTo>
                  <a:cubicBezTo>
                    <a:pt x="30402" y="173766"/>
                    <a:pt x="30924" y="173733"/>
                    <a:pt x="31446" y="173636"/>
                  </a:cubicBezTo>
                  <a:cubicBezTo>
                    <a:pt x="31675" y="173603"/>
                    <a:pt x="31870" y="173570"/>
                    <a:pt x="32066" y="173538"/>
                  </a:cubicBezTo>
                  <a:cubicBezTo>
                    <a:pt x="32066" y="173733"/>
                    <a:pt x="32099" y="173929"/>
                    <a:pt x="32131" y="174125"/>
                  </a:cubicBezTo>
                  <a:cubicBezTo>
                    <a:pt x="32914" y="178855"/>
                    <a:pt x="36992" y="182345"/>
                    <a:pt x="41754" y="182345"/>
                  </a:cubicBezTo>
                  <a:cubicBezTo>
                    <a:pt x="42309" y="182345"/>
                    <a:pt x="42831" y="182312"/>
                    <a:pt x="43353" y="182215"/>
                  </a:cubicBezTo>
                  <a:cubicBezTo>
                    <a:pt x="43548" y="182182"/>
                    <a:pt x="43777" y="182149"/>
                    <a:pt x="43972" y="182084"/>
                  </a:cubicBezTo>
                  <a:cubicBezTo>
                    <a:pt x="44527" y="187956"/>
                    <a:pt x="50105" y="192001"/>
                    <a:pt x="55846" y="190663"/>
                  </a:cubicBezTo>
                  <a:cubicBezTo>
                    <a:pt x="56140" y="193468"/>
                    <a:pt x="57575" y="196013"/>
                    <a:pt x="59858" y="197644"/>
                  </a:cubicBezTo>
                  <a:lnTo>
                    <a:pt x="59858" y="197644"/>
                  </a:lnTo>
                  <a:cubicBezTo>
                    <a:pt x="64262" y="200808"/>
                    <a:pt x="70362" y="199797"/>
                    <a:pt x="73526" y="195426"/>
                  </a:cubicBezTo>
                  <a:lnTo>
                    <a:pt x="75940" y="192066"/>
                  </a:lnTo>
                  <a:lnTo>
                    <a:pt x="80343" y="195589"/>
                  </a:lnTo>
                  <a:cubicBezTo>
                    <a:pt x="86867" y="201167"/>
                    <a:pt x="97012" y="196926"/>
                    <a:pt x="97599" y="188347"/>
                  </a:cubicBezTo>
                  <a:cubicBezTo>
                    <a:pt x="104156" y="190728"/>
                    <a:pt x="111169" y="186162"/>
                    <a:pt x="111659" y="179214"/>
                  </a:cubicBezTo>
                  <a:cubicBezTo>
                    <a:pt x="118085" y="181562"/>
                    <a:pt x="124967" y="177256"/>
                    <a:pt x="125685" y="170439"/>
                  </a:cubicBezTo>
                  <a:cubicBezTo>
                    <a:pt x="127055" y="171091"/>
                    <a:pt x="128523" y="171417"/>
                    <a:pt x="130056" y="171417"/>
                  </a:cubicBezTo>
                  <a:cubicBezTo>
                    <a:pt x="130317" y="171417"/>
                    <a:pt x="130578" y="171417"/>
                    <a:pt x="130839" y="171385"/>
                  </a:cubicBezTo>
                  <a:cubicBezTo>
                    <a:pt x="133644" y="171189"/>
                    <a:pt x="136221" y="169884"/>
                    <a:pt x="138048" y="167764"/>
                  </a:cubicBezTo>
                  <a:lnTo>
                    <a:pt x="138179" y="167601"/>
                  </a:lnTo>
                  <a:cubicBezTo>
                    <a:pt x="141865" y="163328"/>
                    <a:pt x="141408" y="156836"/>
                    <a:pt x="137102" y="153150"/>
                  </a:cubicBezTo>
                  <a:lnTo>
                    <a:pt x="134134" y="150573"/>
                  </a:lnTo>
                  <a:cubicBezTo>
                    <a:pt x="136189" y="149301"/>
                    <a:pt x="137983" y="147670"/>
                    <a:pt x="139516" y="145811"/>
                  </a:cubicBezTo>
                  <a:lnTo>
                    <a:pt x="139777" y="146333"/>
                  </a:lnTo>
                  <a:cubicBezTo>
                    <a:pt x="140560" y="148062"/>
                    <a:pt x="142289" y="149138"/>
                    <a:pt x="144181" y="149138"/>
                  </a:cubicBezTo>
                  <a:cubicBezTo>
                    <a:pt x="144866" y="149138"/>
                    <a:pt x="145518" y="149008"/>
                    <a:pt x="146138" y="148747"/>
                  </a:cubicBezTo>
                  <a:lnTo>
                    <a:pt x="159284" y="143038"/>
                  </a:lnTo>
                  <a:cubicBezTo>
                    <a:pt x="161828" y="141962"/>
                    <a:pt x="162937" y="138961"/>
                    <a:pt x="161795" y="136482"/>
                  </a:cubicBezTo>
                  <a:close/>
                  <a:moveTo>
                    <a:pt x="140397" y="90846"/>
                  </a:moveTo>
                  <a:lnTo>
                    <a:pt x="133775" y="76755"/>
                  </a:lnTo>
                  <a:cubicBezTo>
                    <a:pt x="132666" y="74406"/>
                    <a:pt x="129958" y="73329"/>
                    <a:pt x="127544" y="74275"/>
                  </a:cubicBezTo>
                  <a:lnTo>
                    <a:pt x="120955" y="76885"/>
                  </a:lnTo>
                  <a:cubicBezTo>
                    <a:pt x="121118" y="74765"/>
                    <a:pt x="121249" y="72644"/>
                    <a:pt x="121314" y="70524"/>
                  </a:cubicBezTo>
                  <a:lnTo>
                    <a:pt x="144572" y="70524"/>
                  </a:lnTo>
                  <a:cubicBezTo>
                    <a:pt x="144311" y="77472"/>
                    <a:pt x="142908" y="84355"/>
                    <a:pt x="140397" y="90846"/>
                  </a:cubicBezTo>
                  <a:close/>
                  <a:moveTo>
                    <a:pt x="129893" y="27596"/>
                  </a:moveTo>
                  <a:cubicBezTo>
                    <a:pt x="138864" y="38296"/>
                    <a:pt x="144017" y="51670"/>
                    <a:pt x="144572" y="65631"/>
                  </a:cubicBezTo>
                  <a:lnTo>
                    <a:pt x="121314" y="65631"/>
                  </a:lnTo>
                  <a:cubicBezTo>
                    <a:pt x="121151" y="56269"/>
                    <a:pt x="119553" y="47038"/>
                    <a:pt x="116584" y="38198"/>
                  </a:cubicBezTo>
                  <a:cubicBezTo>
                    <a:pt x="121445" y="35229"/>
                    <a:pt x="125946" y="31674"/>
                    <a:pt x="129893" y="27596"/>
                  </a:cubicBezTo>
                  <a:close/>
                  <a:moveTo>
                    <a:pt x="126598" y="23943"/>
                  </a:moveTo>
                  <a:cubicBezTo>
                    <a:pt x="123076" y="27629"/>
                    <a:pt x="119129" y="30826"/>
                    <a:pt x="114823" y="33533"/>
                  </a:cubicBezTo>
                  <a:cubicBezTo>
                    <a:pt x="110125" y="22312"/>
                    <a:pt x="103014" y="12917"/>
                    <a:pt x="93913" y="6133"/>
                  </a:cubicBezTo>
                  <a:cubicBezTo>
                    <a:pt x="106342" y="8644"/>
                    <a:pt x="117758" y="14875"/>
                    <a:pt x="126598" y="23943"/>
                  </a:cubicBezTo>
                  <a:close/>
                  <a:moveTo>
                    <a:pt x="83899" y="5611"/>
                  </a:moveTo>
                  <a:cubicBezTo>
                    <a:pt x="95903" y="11906"/>
                    <a:pt x="105037" y="22508"/>
                    <a:pt x="110517" y="35980"/>
                  </a:cubicBezTo>
                  <a:cubicBezTo>
                    <a:pt x="102264" y="40286"/>
                    <a:pt x="93196" y="42667"/>
                    <a:pt x="83899" y="43026"/>
                  </a:cubicBezTo>
                  <a:close/>
                  <a:moveTo>
                    <a:pt x="83899" y="47919"/>
                  </a:moveTo>
                  <a:cubicBezTo>
                    <a:pt x="93750" y="47592"/>
                    <a:pt x="103438" y="45081"/>
                    <a:pt x="112213" y="40612"/>
                  </a:cubicBezTo>
                  <a:cubicBezTo>
                    <a:pt x="114855" y="48701"/>
                    <a:pt x="116258" y="57117"/>
                    <a:pt x="116421" y="65599"/>
                  </a:cubicBezTo>
                  <a:lnTo>
                    <a:pt x="83899" y="65599"/>
                  </a:lnTo>
                  <a:close/>
                  <a:moveTo>
                    <a:pt x="83899" y="70492"/>
                  </a:moveTo>
                  <a:lnTo>
                    <a:pt x="116421" y="70492"/>
                  </a:lnTo>
                  <a:cubicBezTo>
                    <a:pt x="116356" y="73329"/>
                    <a:pt x="116127" y="76135"/>
                    <a:pt x="115834" y="78907"/>
                  </a:cubicBezTo>
                  <a:lnTo>
                    <a:pt x="114040" y="79592"/>
                  </a:lnTo>
                  <a:cubicBezTo>
                    <a:pt x="111430" y="80636"/>
                    <a:pt x="110223" y="83670"/>
                    <a:pt x="111430" y="86247"/>
                  </a:cubicBezTo>
                  <a:lnTo>
                    <a:pt x="113355" y="90324"/>
                  </a:lnTo>
                  <a:lnTo>
                    <a:pt x="112441" y="90716"/>
                  </a:lnTo>
                  <a:cubicBezTo>
                    <a:pt x="107940" y="91662"/>
                    <a:pt x="104808" y="91531"/>
                    <a:pt x="100176" y="90227"/>
                  </a:cubicBezTo>
                  <a:lnTo>
                    <a:pt x="88694" y="86997"/>
                  </a:lnTo>
                  <a:cubicBezTo>
                    <a:pt x="87128" y="86541"/>
                    <a:pt x="85530" y="86312"/>
                    <a:pt x="83899" y="86312"/>
                  </a:cubicBezTo>
                  <a:close/>
                  <a:moveTo>
                    <a:pt x="51279" y="83442"/>
                  </a:moveTo>
                  <a:lnTo>
                    <a:pt x="47365" y="81060"/>
                  </a:lnTo>
                  <a:cubicBezTo>
                    <a:pt x="46876" y="77570"/>
                    <a:pt x="46582" y="74047"/>
                    <a:pt x="46484" y="70492"/>
                  </a:cubicBezTo>
                  <a:lnTo>
                    <a:pt x="79006" y="70492"/>
                  </a:lnTo>
                  <a:lnTo>
                    <a:pt x="79006" y="87030"/>
                  </a:lnTo>
                  <a:cubicBezTo>
                    <a:pt x="78876" y="87062"/>
                    <a:pt x="78745" y="87095"/>
                    <a:pt x="78582" y="87160"/>
                  </a:cubicBezTo>
                  <a:lnTo>
                    <a:pt x="67524" y="90651"/>
                  </a:lnTo>
                  <a:cubicBezTo>
                    <a:pt x="65273" y="91368"/>
                    <a:pt x="63185" y="92510"/>
                    <a:pt x="61391" y="94043"/>
                  </a:cubicBezTo>
                  <a:cubicBezTo>
                    <a:pt x="58129" y="93064"/>
                    <a:pt x="54737" y="92738"/>
                    <a:pt x="51344" y="93162"/>
                  </a:cubicBezTo>
                  <a:lnTo>
                    <a:pt x="53073" y="89900"/>
                  </a:lnTo>
                  <a:cubicBezTo>
                    <a:pt x="54248" y="87617"/>
                    <a:pt x="53465" y="84779"/>
                    <a:pt x="51279" y="83442"/>
                  </a:cubicBezTo>
                  <a:close/>
                  <a:moveTo>
                    <a:pt x="46484" y="65631"/>
                  </a:moveTo>
                  <a:cubicBezTo>
                    <a:pt x="46647" y="57150"/>
                    <a:pt x="48050" y="48767"/>
                    <a:pt x="50627" y="40710"/>
                  </a:cubicBezTo>
                  <a:cubicBezTo>
                    <a:pt x="59467" y="45146"/>
                    <a:pt x="69155" y="47592"/>
                    <a:pt x="79006" y="47919"/>
                  </a:cubicBezTo>
                  <a:lnTo>
                    <a:pt x="79006" y="65631"/>
                  </a:lnTo>
                  <a:close/>
                  <a:moveTo>
                    <a:pt x="52356" y="36110"/>
                  </a:moveTo>
                  <a:cubicBezTo>
                    <a:pt x="57836" y="22573"/>
                    <a:pt x="66969" y="11939"/>
                    <a:pt x="79006" y="5611"/>
                  </a:cubicBezTo>
                  <a:lnTo>
                    <a:pt x="79006" y="43026"/>
                  </a:lnTo>
                  <a:cubicBezTo>
                    <a:pt x="69709" y="42699"/>
                    <a:pt x="60608" y="40318"/>
                    <a:pt x="52356" y="36110"/>
                  </a:cubicBezTo>
                  <a:close/>
                  <a:moveTo>
                    <a:pt x="68992" y="6133"/>
                  </a:moveTo>
                  <a:cubicBezTo>
                    <a:pt x="59858" y="12950"/>
                    <a:pt x="52714" y="22377"/>
                    <a:pt x="48050" y="33664"/>
                  </a:cubicBezTo>
                  <a:cubicBezTo>
                    <a:pt x="43679" y="30989"/>
                    <a:pt x="39699" y="27792"/>
                    <a:pt x="36144" y="24139"/>
                  </a:cubicBezTo>
                  <a:cubicBezTo>
                    <a:pt x="45016" y="14940"/>
                    <a:pt x="56466" y="8677"/>
                    <a:pt x="68992" y="6133"/>
                  </a:cubicBezTo>
                  <a:close/>
                  <a:moveTo>
                    <a:pt x="32849" y="27760"/>
                  </a:moveTo>
                  <a:cubicBezTo>
                    <a:pt x="36861" y="31837"/>
                    <a:pt x="41363" y="35393"/>
                    <a:pt x="46256" y="38328"/>
                  </a:cubicBezTo>
                  <a:cubicBezTo>
                    <a:pt x="43320" y="47136"/>
                    <a:pt x="41754" y="56335"/>
                    <a:pt x="41591" y="65631"/>
                  </a:cubicBezTo>
                  <a:lnTo>
                    <a:pt x="18333" y="65631"/>
                  </a:lnTo>
                  <a:cubicBezTo>
                    <a:pt x="18855" y="51735"/>
                    <a:pt x="23976" y="38426"/>
                    <a:pt x="32849" y="27760"/>
                  </a:cubicBezTo>
                  <a:close/>
                  <a:moveTo>
                    <a:pt x="18333" y="70524"/>
                  </a:moveTo>
                  <a:lnTo>
                    <a:pt x="41591" y="70524"/>
                  </a:lnTo>
                  <a:cubicBezTo>
                    <a:pt x="41656" y="72971"/>
                    <a:pt x="41819" y="75417"/>
                    <a:pt x="42048" y="77831"/>
                  </a:cubicBezTo>
                  <a:lnTo>
                    <a:pt x="38884" y="75906"/>
                  </a:lnTo>
                  <a:lnTo>
                    <a:pt x="38884" y="75906"/>
                  </a:lnTo>
                  <a:cubicBezTo>
                    <a:pt x="36470" y="74439"/>
                    <a:pt x="33306" y="75319"/>
                    <a:pt x="32001" y="77831"/>
                  </a:cubicBezTo>
                  <a:lnTo>
                    <a:pt x="23715" y="93684"/>
                  </a:lnTo>
                  <a:cubicBezTo>
                    <a:pt x="20486" y="86345"/>
                    <a:pt x="18659" y="78483"/>
                    <a:pt x="18333" y="70524"/>
                  </a:cubicBezTo>
                  <a:close/>
                  <a:moveTo>
                    <a:pt x="18040" y="146039"/>
                  </a:moveTo>
                  <a:lnTo>
                    <a:pt x="5579" y="138993"/>
                  </a:lnTo>
                  <a:lnTo>
                    <a:pt x="36339" y="80082"/>
                  </a:lnTo>
                  <a:lnTo>
                    <a:pt x="36339" y="80082"/>
                  </a:lnTo>
                  <a:lnTo>
                    <a:pt x="36339" y="80082"/>
                  </a:lnTo>
                  <a:lnTo>
                    <a:pt x="48735" y="87617"/>
                  </a:lnTo>
                  <a:close/>
                  <a:moveTo>
                    <a:pt x="33860" y="166851"/>
                  </a:moveTo>
                  <a:cubicBezTo>
                    <a:pt x="32262" y="169036"/>
                    <a:pt x="29228" y="169525"/>
                    <a:pt x="27043" y="167927"/>
                  </a:cubicBezTo>
                  <a:cubicBezTo>
                    <a:pt x="24857" y="166361"/>
                    <a:pt x="24368" y="163328"/>
                    <a:pt x="25934" y="161142"/>
                  </a:cubicBezTo>
                  <a:lnTo>
                    <a:pt x="36992" y="145778"/>
                  </a:lnTo>
                  <a:cubicBezTo>
                    <a:pt x="38557" y="143593"/>
                    <a:pt x="41624" y="143103"/>
                    <a:pt x="43809" y="144669"/>
                  </a:cubicBezTo>
                  <a:cubicBezTo>
                    <a:pt x="45995" y="146267"/>
                    <a:pt x="46484" y="149301"/>
                    <a:pt x="44918" y="151487"/>
                  </a:cubicBezTo>
                  <a:close/>
                  <a:moveTo>
                    <a:pt x="45734" y="175430"/>
                  </a:moveTo>
                  <a:cubicBezTo>
                    <a:pt x="44168" y="177550"/>
                    <a:pt x="41134" y="178007"/>
                    <a:pt x="38982" y="176473"/>
                  </a:cubicBezTo>
                  <a:cubicBezTo>
                    <a:pt x="36829" y="174908"/>
                    <a:pt x="36307" y="171907"/>
                    <a:pt x="37840" y="169721"/>
                  </a:cubicBezTo>
                  <a:lnTo>
                    <a:pt x="45832" y="158598"/>
                  </a:lnTo>
                  <a:cubicBezTo>
                    <a:pt x="47397" y="156314"/>
                    <a:pt x="50496" y="155792"/>
                    <a:pt x="52714" y="157391"/>
                  </a:cubicBezTo>
                  <a:cubicBezTo>
                    <a:pt x="54933" y="158989"/>
                    <a:pt x="55422" y="162121"/>
                    <a:pt x="53758" y="164306"/>
                  </a:cubicBezTo>
                  <a:lnTo>
                    <a:pt x="51279" y="167731"/>
                  </a:lnTo>
                  <a:lnTo>
                    <a:pt x="51279" y="167764"/>
                  </a:lnTo>
                  <a:close/>
                  <a:moveTo>
                    <a:pt x="57640" y="184009"/>
                  </a:moveTo>
                  <a:cubicBezTo>
                    <a:pt x="56074" y="186194"/>
                    <a:pt x="53008" y="186684"/>
                    <a:pt x="50823" y="185118"/>
                  </a:cubicBezTo>
                  <a:cubicBezTo>
                    <a:pt x="48637" y="183519"/>
                    <a:pt x="48148" y="180486"/>
                    <a:pt x="49713" y="178300"/>
                  </a:cubicBezTo>
                  <a:lnTo>
                    <a:pt x="55259" y="170602"/>
                  </a:lnTo>
                  <a:cubicBezTo>
                    <a:pt x="56825" y="168416"/>
                    <a:pt x="59891" y="167927"/>
                    <a:pt x="62076" y="169493"/>
                  </a:cubicBezTo>
                  <a:cubicBezTo>
                    <a:pt x="64262" y="171091"/>
                    <a:pt x="64751" y="174125"/>
                    <a:pt x="63185" y="176310"/>
                  </a:cubicBezTo>
                  <a:close/>
                  <a:moveTo>
                    <a:pt x="72580" y="188347"/>
                  </a:moveTo>
                  <a:lnTo>
                    <a:pt x="69546" y="192555"/>
                  </a:lnTo>
                  <a:cubicBezTo>
                    <a:pt x="67981" y="194741"/>
                    <a:pt x="64914" y="195263"/>
                    <a:pt x="62729" y="193664"/>
                  </a:cubicBezTo>
                  <a:lnTo>
                    <a:pt x="62729" y="193664"/>
                  </a:lnTo>
                  <a:cubicBezTo>
                    <a:pt x="60543" y="192098"/>
                    <a:pt x="60054" y="189032"/>
                    <a:pt x="61620" y="186847"/>
                  </a:cubicBezTo>
                  <a:lnTo>
                    <a:pt x="64653" y="182639"/>
                  </a:lnTo>
                  <a:cubicBezTo>
                    <a:pt x="66252" y="180453"/>
                    <a:pt x="69285" y="179964"/>
                    <a:pt x="71471" y="181530"/>
                  </a:cubicBezTo>
                  <a:cubicBezTo>
                    <a:pt x="73656" y="183095"/>
                    <a:pt x="74178" y="186162"/>
                    <a:pt x="72580" y="188347"/>
                  </a:cubicBezTo>
                  <a:close/>
                  <a:moveTo>
                    <a:pt x="135765" y="160522"/>
                  </a:moveTo>
                  <a:cubicBezTo>
                    <a:pt x="135863" y="161925"/>
                    <a:pt x="135406" y="163328"/>
                    <a:pt x="134460" y="164404"/>
                  </a:cubicBezTo>
                  <a:lnTo>
                    <a:pt x="134329" y="164567"/>
                  </a:lnTo>
                  <a:cubicBezTo>
                    <a:pt x="133351" y="165709"/>
                    <a:pt x="131981" y="166394"/>
                    <a:pt x="130480" y="166492"/>
                  </a:cubicBezTo>
                  <a:cubicBezTo>
                    <a:pt x="129012" y="166622"/>
                    <a:pt x="127544" y="166133"/>
                    <a:pt x="126403" y="165154"/>
                  </a:cubicBezTo>
                  <a:lnTo>
                    <a:pt x="112344" y="152987"/>
                  </a:lnTo>
                  <a:lnTo>
                    <a:pt x="110713" y="151585"/>
                  </a:lnTo>
                  <a:cubicBezTo>
                    <a:pt x="108233" y="149399"/>
                    <a:pt x="104971" y="153183"/>
                    <a:pt x="107516" y="155303"/>
                  </a:cubicBezTo>
                  <a:lnTo>
                    <a:pt x="118900" y="165154"/>
                  </a:lnTo>
                  <a:cubicBezTo>
                    <a:pt x="121216" y="167177"/>
                    <a:pt x="121445" y="170667"/>
                    <a:pt x="119422" y="172983"/>
                  </a:cubicBezTo>
                  <a:cubicBezTo>
                    <a:pt x="117432" y="175299"/>
                    <a:pt x="113909" y="175593"/>
                    <a:pt x="111593" y="173603"/>
                  </a:cubicBezTo>
                  <a:lnTo>
                    <a:pt x="100209" y="163784"/>
                  </a:lnTo>
                  <a:cubicBezTo>
                    <a:pt x="97730" y="161599"/>
                    <a:pt x="94501" y="165350"/>
                    <a:pt x="97012" y="167470"/>
                  </a:cubicBezTo>
                  <a:lnTo>
                    <a:pt x="104841" y="174255"/>
                  </a:lnTo>
                  <a:cubicBezTo>
                    <a:pt x="107222" y="176278"/>
                    <a:pt x="107483" y="179833"/>
                    <a:pt x="105461" y="182182"/>
                  </a:cubicBezTo>
                  <a:cubicBezTo>
                    <a:pt x="103438" y="184531"/>
                    <a:pt x="99883" y="184759"/>
                    <a:pt x="97534" y="182737"/>
                  </a:cubicBezTo>
                  <a:lnTo>
                    <a:pt x="89673" y="175952"/>
                  </a:lnTo>
                  <a:cubicBezTo>
                    <a:pt x="87226" y="173766"/>
                    <a:pt x="83997" y="177517"/>
                    <a:pt x="86476" y="179638"/>
                  </a:cubicBezTo>
                  <a:lnTo>
                    <a:pt x="90814" y="183389"/>
                  </a:lnTo>
                  <a:cubicBezTo>
                    <a:pt x="93163" y="185379"/>
                    <a:pt x="93457" y="188934"/>
                    <a:pt x="91434" y="191283"/>
                  </a:cubicBezTo>
                  <a:cubicBezTo>
                    <a:pt x="89379" y="193664"/>
                    <a:pt x="85824" y="193892"/>
                    <a:pt x="83508" y="191837"/>
                  </a:cubicBezTo>
                  <a:cubicBezTo>
                    <a:pt x="83475" y="191805"/>
                    <a:pt x="83442" y="191805"/>
                    <a:pt x="83410" y="191772"/>
                  </a:cubicBezTo>
                  <a:lnTo>
                    <a:pt x="78191" y="187597"/>
                  </a:lnTo>
                  <a:cubicBezTo>
                    <a:pt x="79495" y="181530"/>
                    <a:pt x="74929" y="175788"/>
                    <a:pt x="68731" y="175723"/>
                  </a:cubicBezTo>
                  <a:cubicBezTo>
                    <a:pt x="70166" y="169623"/>
                    <a:pt x="65599" y="163752"/>
                    <a:pt x="59304" y="163687"/>
                  </a:cubicBezTo>
                  <a:cubicBezTo>
                    <a:pt x="60739" y="157717"/>
                    <a:pt x="56368" y="151943"/>
                    <a:pt x="50235" y="151682"/>
                  </a:cubicBezTo>
                  <a:cubicBezTo>
                    <a:pt x="51736" y="147083"/>
                    <a:pt x="49681" y="142125"/>
                    <a:pt x="45375" y="139939"/>
                  </a:cubicBezTo>
                  <a:cubicBezTo>
                    <a:pt x="41069" y="137754"/>
                    <a:pt x="35817" y="139026"/>
                    <a:pt x="33012" y="142940"/>
                  </a:cubicBezTo>
                  <a:lnTo>
                    <a:pt x="31870" y="144506"/>
                  </a:lnTo>
                  <a:lnTo>
                    <a:pt x="26651" y="140168"/>
                  </a:lnTo>
                  <a:lnTo>
                    <a:pt x="48474" y="98642"/>
                  </a:lnTo>
                  <a:cubicBezTo>
                    <a:pt x="51508" y="97827"/>
                    <a:pt x="54704" y="97664"/>
                    <a:pt x="57836" y="98186"/>
                  </a:cubicBezTo>
                  <a:cubicBezTo>
                    <a:pt x="57346" y="98969"/>
                    <a:pt x="56922" y="99784"/>
                    <a:pt x="56564" y="100665"/>
                  </a:cubicBezTo>
                  <a:lnTo>
                    <a:pt x="53171" y="108918"/>
                  </a:lnTo>
                  <a:cubicBezTo>
                    <a:pt x="52290" y="111005"/>
                    <a:pt x="51508" y="113158"/>
                    <a:pt x="50790" y="115344"/>
                  </a:cubicBezTo>
                  <a:lnTo>
                    <a:pt x="47430" y="125652"/>
                  </a:lnTo>
                  <a:cubicBezTo>
                    <a:pt x="47039" y="126826"/>
                    <a:pt x="47593" y="128131"/>
                    <a:pt x="48735" y="128653"/>
                  </a:cubicBezTo>
                  <a:lnTo>
                    <a:pt x="49485" y="128979"/>
                  </a:lnTo>
                  <a:cubicBezTo>
                    <a:pt x="54802" y="131425"/>
                    <a:pt x="61033" y="130936"/>
                    <a:pt x="65926" y="127707"/>
                  </a:cubicBezTo>
                  <a:cubicBezTo>
                    <a:pt x="70166" y="124901"/>
                    <a:pt x="72874" y="120367"/>
                    <a:pt x="73363" y="115344"/>
                  </a:cubicBezTo>
                  <a:cubicBezTo>
                    <a:pt x="73395" y="115148"/>
                    <a:pt x="73395" y="114985"/>
                    <a:pt x="73428" y="114789"/>
                  </a:cubicBezTo>
                  <a:cubicBezTo>
                    <a:pt x="73559" y="114072"/>
                    <a:pt x="74700" y="109244"/>
                    <a:pt x="77995" y="108950"/>
                  </a:cubicBezTo>
                  <a:lnTo>
                    <a:pt x="82790" y="110288"/>
                  </a:lnTo>
                  <a:cubicBezTo>
                    <a:pt x="84649" y="110810"/>
                    <a:pt x="86313" y="111788"/>
                    <a:pt x="87683" y="113126"/>
                  </a:cubicBezTo>
                  <a:lnTo>
                    <a:pt x="117922" y="143038"/>
                  </a:lnTo>
                  <a:cubicBezTo>
                    <a:pt x="117954" y="143071"/>
                    <a:pt x="117987" y="143103"/>
                    <a:pt x="118019" y="143136"/>
                  </a:cubicBezTo>
                  <a:lnTo>
                    <a:pt x="133905" y="156836"/>
                  </a:lnTo>
                  <a:cubicBezTo>
                    <a:pt x="134982" y="157782"/>
                    <a:pt x="135667" y="159087"/>
                    <a:pt x="135765" y="160522"/>
                  </a:cubicBezTo>
                  <a:close/>
                  <a:moveTo>
                    <a:pt x="130219" y="147213"/>
                  </a:moveTo>
                  <a:lnTo>
                    <a:pt x="121281" y="139483"/>
                  </a:lnTo>
                  <a:lnTo>
                    <a:pt x="91108" y="109668"/>
                  </a:lnTo>
                  <a:cubicBezTo>
                    <a:pt x="89183" y="107743"/>
                    <a:pt x="86770" y="106341"/>
                    <a:pt x="84127" y="105591"/>
                  </a:cubicBezTo>
                  <a:lnTo>
                    <a:pt x="78941" y="104123"/>
                  </a:lnTo>
                  <a:cubicBezTo>
                    <a:pt x="78713" y="104057"/>
                    <a:pt x="78484" y="104025"/>
                    <a:pt x="78256" y="104025"/>
                  </a:cubicBezTo>
                  <a:cubicBezTo>
                    <a:pt x="74929" y="104057"/>
                    <a:pt x="72091" y="105917"/>
                    <a:pt x="70264" y="109309"/>
                  </a:cubicBezTo>
                  <a:cubicBezTo>
                    <a:pt x="69448" y="110810"/>
                    <a:pt x="68894" y="112408"/>
                    <a:pt x="68568" y="114072"/>
                  </a:cubicBezTo>
                  <a:cubicBezTo>
                    <a:pt x="68568" y="114137"/>
                    <a:pt x="68568" y="114235"/>
                    <a:pt x="68535" y="114300"/>
                  </a:cubicBezTo>
                  <a:cubicBezTo>
                    <a:pt x="68535" y="114496"/>
                    <a:pt x="68535" y="114691"/>
                    <a:pt x="68502" y="114855"/>
                  </a:cubicBezTo>
                  <a:cubicBezTo>
                    <a:pt x="68144" y="118443"/>
                    <a:pt x="66219" y="121639"/>
                    <a:pt x="63218" y="123629"/>
                  </a:cubicBezTo>
                  <a:cubicBezTo>
                    <a:pt x="60119" y="125619"/>
                    <a:pt x="56303" y="126141"/>
                    <a:pt x="52780" y="124999"/>
                  </a:cubicBezTo>
                  <a:lnTo>
                    <a:pt x="55455" y="116844"/>
                  </a:lnTo>
                  <a:cubicBezTo>
                    <a:pt x="56107" y="114789"/>
                    <a:pt x="56890" y="112767"/>
                    <a:pt x="57705" y="110744"/>
                  </a:cubicBezTo>
                  <a:lnTo>
                    <a:pt x="61065" y="102524"/>
                  </a:lnTo>
                  <a:cubicBezTo>
                    <a:pt x="62533" y="99067"/>
                    <a:pt x="65404" y="96457"/>
                    <a:pt x="68992" y="95315"/>
                  </a:cubicBezTo>
                  <a:lnTo>
                    <a:pt x="80083" y="91825"/>
                  </a:lnTo>
                  <a:cubicBezTo>
                    <a:pt x="82431" y="91075"/>
                    <a:pt x="84976" y="91009"/>
                    <a:pt x="87389" y="91694"/>
                  </a:cubicBezTo>
                  <a:lnTo>
                    <a:pt x="98872" y="94924"/>
                  </a:lnTo>
                  <a:cubicBezTo>
                    <a:pt x="104384" y="96457"/>
                    <a:pt x="108266" y="96620"/>
                    <a:pt x="113681" y="95446"/>
                  </a:cubicBezTo>
                  <a:cubicBezTo>
                    <a:pt x="113844" y="95413"/>
                    <a:pt x="114007" y="95381"/>
                    <a:pt x="114138" y="95315"/>
                  </a:cubicBezTo>
                  <a:lnTo>
                    <a:pt x="115442" y="94761"/>
                  </a:lnTo>
                  <a:lnTo>
                    <a:pt x="137135" y="140755"/>
                  </a:lnTo>
                  <a:cubicBezTo>
                    <a:pt x="135438" y="143462"/>
                    <a:pt x="133057" y="145713"/>
                    <a:pt x="130219" y="147213"/>
                  </a:cubicBezTo>
                  <a:close/>
                  <a:moveTo>
                    <a:pt x="144181" y="144245"/>
                  </a:moveTo>
                  <a:lnTo>
                    <a:pt x="115834" y="84159"/>
                  </a:lnTo>
                  <a:lnTo>
                    <a:pt x="115834" y="84159"/>
                  </a:lnTo>
                  <a:lnTo>
                    <a:pt x="115834" y="84159"/>
                  </a:lnTo>
                  <a:lnTo>
                    <a:pt x="129339" y="78842"/>
                  </a:lnTo>
                  <a:lnTo>
                    <a:pt x="157359" y="138569"/>
                  </a:ln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43"/>
            <p:cNvGrpSpPr/>
            <p:nvPr/>
          </p:nvGrpSpPr>
          <p:grpSpPr>
            <a:xfrm>
              <a:off x="6804997" y="1684536"/>
              <a:ext cx="1478196" cy="1478196"/>
              <a:chOff x="-331498" y="749725"/>
              <a:chExt cx="1285500" cy="1285500"/>
            </a:xfrm>
          </p:grpSpPr>
          <p:sp>
            <p:nvSpPr>
              <p:cNvPr id="559" name="Google Shape;559;p43"/>
              <p:cNvSpPr/>
              <p:nvPr/>
            </p:nvSpPr>
            <p:spPr>
              <a:xfrm>
                <a:off x="-184343" y="896813"/>
                <a:ext cx="991200" cy="9912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331498" y="749725"/>
                <a:ext cx="1285500" cy="1285500"/>
              </a:xfrm>
              <a:prstGeom prst="ellipse">
                <a:avLst/>
              </a:prstGeom>
              <a:no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1" name="Google Shape;561;p43"/>
          <p:cNvGrpSpPr/>
          <p:nvPr/>
        </p:nvGrpSpPr>
        <p:grpSpPr>
          <a:xfrm>
            <a:off x="4856307" y="1608336"/>
            <a:ext cx="1478196" cy="1478196"/>
            <a:chOff x="5007097" y="1684536"/>
            <a:chExt cx="1478196" cy="1478196"/>
          </a:xfrm>
        </p:grpSpPr>
        <p:grpSp>
          <p:nvGrpSpPr>
            <p:cNvPr id="562" name="Google Shape;562;p43"/>
            <p:cNvGrpSpPr/>
            <p:nvPr/>
          </p:nvGrpSpPr>
          <p:grpSpPr>
            <a:xfrm>
              <a:off x="5393757" y="2088907"/>
              <a:ext cx="704876" cy="669455"/>
              <a:chOff x="1188475" y="489950"/>
              <a:chExt cx="5225175" cy="4962600"/>
            </a:xfrm>
          </p:grpSpPr>
          <p:sp>
            <p:nvSpPr>
              <p:cNvPr id="563" name="Google Shape;563;p43"/>
              <p:cNvSpPr/>
              <p:nvPr/>
            </p:nvSpPr>
            <p:spPr>
              <a:xfrm>
                <a:off x="5555050" y="1493775"/>
                <a:ext cx="858600" cy="3958775"/>
              </a:xfrm>
              <a:custGeom>
                <a:avLst/>
                <a:gdLst/>
                <a:ahLst/>
                <a:cxnLst/>
                <a:rect l="l" t="t" r="r" b="b"/>
                <a:pathLst>
                  <a:path w="34344" h="158351" extrusionOk="0">
                    <a:moveTo>
                      <a:pt x="31481" y="1"/>
                    </a:moveTo>
                    <a:lnTo>
                      <a:pt x="2862" y="1"/>
                    </a:lnTo>
                    <a:cubicBezTo>
                      <a:pt x="1288" y="1"/>
                      <a:pt x="0" y="1260"/>
                      <a:pt x="0" y="2863"/>
                    </a:cubicBezTo>
                    <a:lnTo>
                      <a:pt x="0" y="155489"/>
                    </a:lnTo>
                    <a:cubicBezTo>
                      <a:pt x="0" y="157063"/>
                      <a:pt x="1288" y="158351"/>
                      <a:pt x="2862" y="158351"/>
                    </a:cubicBezTo>
                    <a:lnTo>
                      <a:pt x="31481" y="158351"/>
                    </a:lnTo>
                    <a:cubicBezTo>
                      <a:pt x="33056" y="158351"/>
                      <a:pt x="34343" y="157063"/>
                      <a:pt x="34343" y="155489"/>
                    </a:cubicBezTo>
                    <a:lnTo>
                      <a:pt x="34343" y="2863"/>
                    </a:lnTo>
                    <a:cubicBezTo>
                      <a:pt x="34343" y="1260"/>
                      <a:pt x="33056" y="1"/>
                      <a:pt x="31481" y="1"/>
                    </a:cubicBezTo>
                    <a:close/>
                    <a:moveTo>
                      <a:pt x="28620" y="152627"/>
                    </a:moveTo>
                    <a:lnTo>
                      <a:pt x="5724" y="152627"/>
                    </a:lnTo>
                    <a:lnTo>
                      <a:pt x="5724" y="5725"/>
                    </a:lnTo>
                    <a:lnTo>
                      <a:pt x="28620" y="5725"/>
                    </a:lnTo>
                    <a:close/>
                    <a:moveTo>
                      <a:pt x="28620" y="152627"/>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4463925" y="2710100"/>
                <a:ext cx="858625" cy="2742450"/>
              </a:xfrm>
              <a:custGeom>
                <a:avLst/>
                <a:gdLst/>
                <a:ahLst/>
                <a:cxnLst/>
                <a:rect l="l" t="t" r="r" b="b"/>
                <a:pathLst>
                  <a:path w="34345" h="109698" extrusionOk="0">
                    <a:moveTo>
                      <a:pt x="31482" y="0"/>
                    </a:moveTo>
                    <a:lnTo>
                      <a:pt x="2863" y="0"/>
                    </a:lnTo>
                    <a:cubicBezTo>
                      <a:pt x="1289" y="0"/>
                      <a:pt x="1" y="1260"/>
                      <a:pt x="1" y="2862"/>
                    </a:cubicBezTo>
                    <a:lnTo>
                      <a:pt x="1" y="106836"/>
                    </a:lnTo>
                    <a:cubicBezTo>
                      <a:pt x="1" y="108410"/>
                      <a:pt x="1289" y="109698"/>
                      <a:pt x="2863" y="109698"/>
                    </a:cubicBezTo>
                    <a:lnTo>
                      <a:pt x="31482" y="109698"/>
                    </a:lnTo>
                    <a:cubicBezTo>
                      <a:pt x="33056" y="109698"/>
                      <a:pt x="34344" y="108410"/>
                      <a:pt x="34344" y="106836"/>
                    </a:cubicBezTo>
                    <a:lnTo>
                      <a:pt x="34344" y="2862"/>
                    </a:lnTo>
                    <a:cubicBezTo>
                      <a:pt x="34344" y="1260"/>
                      <a:pt x="33056" y="0"/>
                      <a:pt x="31482" y="0"/>
                    </a:cubicBezTo>
                    <a:close/>
                    <a:moveTo>
                      <a:pt x="28620" y="103974"/>
                    </a:moveTo>
                    <a:lnTo>
                      <a:pt x="5725" y="103974"/>
                    </a:lnTo>
                    <a:lnTo>
                      <a:pt x="5725" y="5724"/>
                    </a:lnTo>
                    <a:lnTo>
                      <a:pt x="28620" y="5724"/>
                    </a:lnTo>
                    <a:close/>
                    <a:moveTo>
                      <a:pt x="28620" y="103974"/>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3372825" y="3413425"/>
                <a:ext cx="858600" cy="2039125"/>
              </a:xfrm>
              <a:custGeom>
                <a:avLst/>
                <a:gdLst/>
                <a:ahLst/>
                <a:cxnLst/>
                <a:rect l="l" t="t" r="r" b="b"/>
                <a:pathLst>
                  <a:path w="34344" h="81565" extrusionOk="0">
                    <a:moveTo>
                      <a:pt x="31482" y="0"/>
                    </a:moveTo>
                    <a:lnTo>
                      <a:pt x="2863" y="0"/>
                    </a:lnTo>
                    <a:cubicBezTo>
                      <a:pt x="1289" y="0"/>
                      <a:pt x="1" y="1288"/>
                      <a:pt x="1" y="2862"/>
                    </a:cubicBezTo>
                    <a:lnTo>
                      <a:pt x="1" y="78703"/>
                    </a:lnTo>
                    <a:cubicBezTo>
                      <a:pt x="1" y="80277"/>
                      <a:pt x="1289" y="81565"/>
                      <a:pt x="2863" y="81565"/>
                    </a:cubicBezTo>
                    <a:lnTo>
                      <a:pt x="31482" y="81565"/>
                    </a:lnTo>
                    <a:cubicBezTo>
                      <a:pt x="33056" y="81565"/>
                      <a:pt x="34344" y="80277"/>
                      <a:pt x="34344" y="78703"/>
                    </a:cubicBezTo>
                    <a:lnTo>
                      <a:pt x="34344" y="2862"/>
                    </a:lnTo>
                    <a:cubicBezTo>
                      <a:pt x="34344" y="1288"/>
                      <a:pt x="33056" y="0"/>
                      <a:pt x="31482" y="0"/>
                    </a:cubicBezTo>
                    <a:close/>
                    <a:moveTo>
                      <a:pt x="28620" y="75841"/>
                    </a:moveTo>
                    <a:lnTo>
                      <a:pt x="5725" y="75841"/>
                    </a:lnTo>
                    <a:lnTo>
                      <a:pt x="5725" y="5724"/>
                    </a:lnTo>
                    <a:lnTo>
                      <a:pt x="28620" y="5724"/>
                    </a:lnTo>
                    <a:close/>
                    <a:moveTo>
                      <a:pt x="28620" y="75841"/>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2281725" y="3878475"/>
                <a:ext cx="858600" cy="1574075"/>
              </a:xfrm>
              <a:custGeom>
                <a:avLst/>
                <a:gdLst/>
                <a:ahLst/>
                <a:cxnLst/>
                <a:rect l="l" t="t" r="r" b="b"/>
                <a:pathLst>
                  <a:path w="34344" h="62963" extrusionOk="0">
                    <a:moveTo>
                      <a:pt x="31481" y="1"/>
                    </a:moveTo>
                    <a:lnTo>
                      <a:pt x="2862" y="1"/>
                    </a:lnTo>
                    <a:cubicBezTo>
                      <a:pt x="1288" y="1"/>
                      <a:pt x="0" y="1289"/>
                      <a:pt x="0" y="2863"/>
                    </a:cubicBezTo>
                    <a:lnTo>
                      <a:pt x="0" y="60101"/>
                    </a:lnTo>
                    <a:cubicBezTo>
                      <a:pt x="0" y="61675"/>
                      <a:pt x="1288" y="62963"/>
                      <a:pt x="2862" y="62963"/>
                    </a:cubicBezTo>
                    <a:lnTo>
                      <a:pt x="31481" y="62963"/>
                    </a:lnTo>
                    <a:cubicBezTo>
                      <a:pt x="33056" y="62963"/>
                      <a:pt x="34343" y="61675"/>
                      <a:pt x="34343" y="60101"/>
                    </a:cubicBezTo>
                    <a:lnTo>
                      <a:pt x="34343" y="2863"/>
                    </a:lnTo>
                    <a:cubicBezTo>
                      <a:pt x="34343" y="1289"/>
                      <a:pt x="33056" y="1"/>
                      <a:pt x="31481" y="1"/>
                    </a:cubicBezTo>
                    <a:close/>
                    <a:moveTo>
                      <a:pt x="28620" y="57239"/>
                    </a:moveTo>
                    <a:lnTo>
                      <a:pt x="5724" y="57239"/>
                    </a:lnTo>
                    <a:lnTo>
                      <a:pt x="5724" y="5724"/>
                    </a:lnTo>
                    <a:lnTo>
                      <a:pt x="28620" y="5724"/>
                    </a:lnTo>
                    <a:close/>
                    <a:moveTo>
                      <a:pt x="28620" y="57239"/>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1190625" y="4474475"/>
                <a:ext cx="858600" cy="978075"/>
              </a:xfrm>
              <a:custGeom>
                <a:avLst/>
                <a:gdLst/>
                <a:ahLst/>
                <a:cxnLst/>
                <a:rect l="l" t="t" r="r" b="b"/>
                <a:pathLst>
                  <a:path w="34344" h="39123" extrusionOk="0">
                    <a:moveTo>
                      <a:pt x="31481" y="0"/>
                    </a:moveTo>
                    <a:lnTo>
                      <a:pt x="2862" y="0"/>
                    </a:lnTo>
                    <a:cubicBezTo>
                      <a:pt x="1288" y="0"/>
                      <a:pt x="0" y="1288"/>
                      <a:pt x="0" y="2862"/>
                    </a:cubicBezTo>
                    <a:lnTo>
                      <a:pt x="0" y="36261"/>
                    </a:lnTo>
                    <a:cubicBezTo>
                      <a:pt x="0" y="37835"/>
                      <a:pt x="1288" y="39123"/>
                      <a:pt x="2862" y="39123"/>
                    </a:cubicBezTo>
                    <a:lnTo>
                      <a:pt x="31481" y="39123"/>
                    </a:lnTo>
                    <a:cubicBezTo>
                      <a:pt x="33055" y="39123"/>
                      <a:pt x="34343" y="37835"/>
                      <a:pt x="34343" y="36261"/>
                    </a:cubicBezTo>
                    <a:lnTo>
                      <a:pt x="34343" y="2862"/>
                    </a:lnTo>
                    <a:cubicBezTo>
                      <a:pt x="34343" y="1288"/>
                      <a:pt x="33055" y="0"/>
                      <a:pt x="31481" y="0"/>
                    </a:cubicBezTo>
                    <a:close/>
                    <a:moveTo>
                      <a:pt x="28619" y="33399"/>
                    </a:moveTo>
                    <a:lnTo>
                      <a:pt x="5724" y="33399"/>
                    </a:lnTo>
                    <a:lnTo>
                      <a:pt x="5724" y="5724"/>
                    </a:lnTo>
                    <a:lnTo>
                      <a:pt x="28619" y="5724"/>
                    </a:lnTo>
                    <a:close/>
                    <a:moveTo>
                      <a:pt x="28619" y="33399"/>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1188475" y="489950"/>
                <a:ext cx="4790150" cy="3447950"/>
              </a:xfrm>
              <a:custGeom>
                <a:avLst/>
                <a:gdLst/>
                <a:ahLst/>
                <a:cxnLst/>
                <a:rect l="l" t="t" r="r" b="b"/>
                <a:pathLst>
                  <a:path w="191606" h="137918" extrusionOk="0">
                    <a:moveTo>
                      <a:pt x="141293" y="65968"/>
                    </a:moveTo>
                    <a:cubicBezTo>
                      <a:pt x="164389" y="42243"/>
                      <a:pt x="177955" y="20092"/>
                      <a:pt x="183020" y="11048"/>
                    </a:cubicBezTo>
                    <a:lnTo>
                      <a:pt x="185825" y="21408"/>
                    </a:lnTo>
                    <a:cubicBezTo>
                      <a:pt x="186082" y="22410"/>
                      <a:pt x="186855" y="23183"/>
                      <a:pt x="187828" y="23469"/>
                    </a:cubicBezTo>
                    <a:cubicBezTo>
                      <a:pt x="188830" y="23726"/>
                      <a:pt x="189889" y="23440"/>
                      <a:pt x="190604" y="22725"/>
                    </a:cubicBezTo>
                    <a:cubicBezTo>
                      <a:pt x="191348" y="21981"/>
                      <a:pt x="191606" y="20922"/>
                      <a:pt x="191348" y="19920"/>
                    </a:cubicBezTo>
                    <a:lnTo>
                      <a:pt x="186626" y="2434"/>
                    </a:lnTo>
                    <a:cubicBezTo>
                      <a:pt x="186197" y="917"/>
                      <a:pt x="184623" y="1"/>
                      <a:pt x="183106" y="402"/>
                    </a:cubicBezTo>
                    <a:lnTo>
                      <a:pt x="164675" y="5381"/>
                    </a:lnTo>
                    <a:cubicBezTo>
                      <a:pt x="163158" y="5811"/>
                      <a:pt x="162243" y="7356"/>
                      <a:pt x="162672" y="8902"/>
                    </a:cubicBezTo>
                    <a:cubicBezTo>
                      <a:pt x="163073" y="10418"/>
                      <a:pt x="164647" y="11334"/>
                      <a:pt x="166163" y="10905"/>
                    </a:cubicBezTo>
                    <a:lnTo>
                      <a:pt x="178355" y="7614"/>
                    </a:lnTo>
                    <a:cubicBezTo>
                      <a:pt x="173719" y="15913"/>
                      <a:pt x="160153" y="38379"/>
                      <a:pt x="137201" y="61962"/>
                    </a:cubicBezTo>
                    <a:cubicBezTo>
                      <a:pt x="120258" y="79362"/>
                      <a:pt x="101627" y="93901"/>
                      <a:pt x="81823" y="105205"/>
                    </a:cubicBezTo>
                    <a:cubicBezTo>
                      <a:pt x="57382" y="119229"/>
                      <a:pt x="30480" y="128387"/>
                      <a:pt x="2576" y="132193"/>
                    </a:cubicBezTo>
                    <a:cubicBezTo>
                      <a:pt x="1059" y="132422"/>
                      <a:pt x="0" y="133739"/>
                      <a:pt x="86" y="135227"/>
                    </a:cubicBezTo>
                    <a:cubicBezTo>
                      <a:pt x="200" y="136744"/>
                      <a:pt x="1431" y="137888"/>
                      <a:pt x="2948" y="137917"/>
                    </a:cubicBezTo>
                    <a:cubicBezTo>
                      <a:pt x="3062" y="137917"/>
                      <a:pt x="3205" y="137888"/>
                      <a:pt x="3320" y="137888"/>
                    </a:cubicBezTo>
                    <a:cubicBezTo>
                      <a:pt x="31968" y="133968"/>
                      <a:pt x="59585" y="124552"/>
                      <a:pt x="84656" y="110185"/>
                    </a:cubicBezTo>
                    <a:cubicBezTo>
                      <a:pt x="104947" y="98594"/>
                      <a:pt x="123979" y="83741"/>
                      <a:pt x="141293" y="65968"/>
                    </a:cubicBezTo>
                    <a:close/>
                    <a:moveTo>
                      <a:pt x="141293" y="65968"/>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43"/>
            <p:cNvGrpSpPr/>
            <p:nvPr/>
          </p:nvGrpSpPr>
          <p:grpSpPr>
            <a:xfrm>
              <a:off x="5007097" y="1684536"/>
              <a:ext cx="1478196" cy="1478196"/>
              <a:chOff x="-331498" y="749725"/>
              <a:chExt cx="1285500" cy="1285500"/>
            </a:xfrm>
          </p:grpSpPr>
          <p:sp>
            <p:nvSpPr>
              <p:cNvPr id="570" name="Google Shape;570;p43"/>
              <p:cNvSpPr/>
              <p:nvPr/>
            </p:nvSpPr>
            <p:spPr>
              <a:xfrm>
                <a:off x="-184343" y="896813"/>
                <a:ext cx="991200" cy="9912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331498" y="749725"/>
                <a:ext cx="1285500" cy="1285500"/>
              </a:xfrm>
              <a:prstGeom prst="ellipse">
                <a:avLst/>
              </a:prstGeom>
              <a:no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 name="Google Shape;572;p43"/>
          <p:cNvGrpSpPr/>
          <p:nvPr/>
        </p:nvGrpSpPr>
        <p:grpSpPr>
          <a:xfrm>
            <a:off x="766573" y="1608336"/>
            <a:ext cx="1478196" cy="1478196"/>
            <a:chOff x="672812" y="1684536"/>
            <a:chExt cx="1478196" cy="1478196"/>
          </a:xfrm>
        </p:grpSpPr>
        <p:grpSp>
          <p:nvGrpSpPr>
            <p:cNvPr id="573" name="Google Shape;573;p43"/>
            <p:cNvGrpSpPr/>
            <p:nvPr/>
          </p:nvGrpSpPr>
          <p:grpSpPr>
            <a:xfrm>
              <a:off x="1047165" y="2110599"/>
              <a:ext cx="729490" cy="626070"/>
              <a:chOff x="630746" y="1689395"/>
              <a:chExt cx="1546513" cy="1327262"/>
            </a:xfrm>
          </p:grpSpPr>
          <p:grpSp>
            <p:nvGrpSpPr>
              <p:cNvPr id="574" name="Google Shape;574;p43"/>
              <p:cNvGrpSpPr/>
              <p:nvPr/>
            </p:nvGrpSpPr>
            <p:grpSpPr>
              <a:xfrm>
                <a:off x="630746" y="1689399"/>
                <a:ext cx="474803" cy="1079289"/>
                <a:chOff x="828286" y="1598452"/>
                <a:chExt cx="506619" cy="1151610"/>
              </a:xfrm>
            </p:grpSpPr>
            <p:sp>
              <p:nvSpPr>
                <p:cNvPr id="575" name="Google Shape;575;p43"/>
                <p:cNvSpPr/>
                <p:nvPr/>
              </p:nvSpPr>
              <p:spPr>
                <a:xfrm flipH="1">
                  <a:off x="974631" y="1598452"/>
                  <a:ext cx="225701" cy="262783"/>
                </a:xfrm>
                <a:custGeom>
                  <a:avLst/>
                  <a:gdLst/>
                  <a:ahLst/>
                  <a:cxnLst/>
                  <a:rect l="l" t="t" r="r" b="b"/>
                  <a:pathLst>
                    <a:path w="28862" h="33604" extrusionOk="0">
                      <a:moveTo>
                        <a:pt x="14431" y="33604"/>
                      </a:moveTo>
                      <a:cubicBezTo>
                        <a:pt x="22386" y="33578"/>
                        <a:pt x="28836" y="27128"/>
                        <a:pt x="28862" y="19173"/>
                      </a:cubicBezTo>
                      <a:lnTo>
                        <a:pt x="28862" y="14406"/>
                      </a:lnTo>
                      <a:cubicBezTo>
                        <a:pt x="28862" y="6451"/>
                        <a:pt x="22386" y="0"/>
                        <a:pt x="14431" y="0"/>
                      </a:cubicBezTo>
                      <a:cubicBezTo>
                        <a:pt x="6451" y="0"/>
                        <a:pt x="1" y="6451"/>
                        <a:pt x="1" y="14406"/>
                      </a:cubicBezTo>
                      <a:lnTo>
                        <a:pt x="1" y="19173"/>
                      </a:lnTo>
                      <a:cubicBezTo>
                        <a:pt x="1" y="27128"/>
                        <a:pt x="6451" y="33578"/>
                        <a:pt x="14431" y="33604"/>
                      </a:cubicBezTo>
                      <a:close/>
                      <a:moveTo>
                        <a:pt x="5100" y="14406"/>
                      </a:moveTo>
                      <a:cubicBezTo>
                        <a:pt x="5100" y="9255"/>
                        <a:pt x="9281" y="5100"/>
                        <a:pt x="14431" y="5100"/>
                      </a:cubicBezTo>
                      <a:cubicBezTo>
                        <a:pt x="19581" y="5100"/>
                        <a:pt x="23763" y="9255"/>
                        <a:pt x="23763" y="14406"/>
                      </a:cubicBezTo>
                      <a:lnTo>
                        <a:pt x="23763" y="19173"/>
                      </a:lnTo>
                      <a:cubicBezTo>
                        <a:pt x="23763" y="24323"/>
                        <a:pt x="19581" y="28505"/>
                        <a:pt x="14431" y="28505"/>
                      </a:cubicBezTo>
                      <a:cubicBezTo>
                        <a:pt x="9281" y="28505"/>
                        <a:pt x="5100" y="24323"/>
                        <a:pt x="5100" y="19173"/>
                      </a:cubicBezTo>
                      <a:close/>
                      <a:moveTo>
                        <a:pt x="5100" y="14406"/>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flipH="1">
                  <a:off x="828286" y="1865815"/>
                  <a:ext cx="506619" cy="884247"/>
                </a:xfrm>
                <a:custGeom>
                  <a:avLst/>
                  <a:gdLst/>
                  <a:ahLst/>
                  <a:cxnLst/>
                  <a:rect l="l" t="t" r="r" b="b"/>
                  <a:pathLst>
                    <a:path w="64785" h="113075" extrusionOk="0">
                      <a:moveTo>
                        <a:pt x="50711" y="77"/>
                      </a:moveTo>
                      <a:cubicBezTo>
                        <a:pt x="50558" y="51"/>
                        <a:pt x="50176" y="26"/>
                        <a:pt x="39773" y="0"/>
                      </a:cubicBezTo>
                      <a:lnTo>
                        <a:pt x="39748" y="0"/>
                      </a:lnTo>
                      <a:cubicBezTo>
                        <a:pt x="38830" y="0"/>
                        <a:pt x="37989" y="485"/>
                        <a:pt x="37555" y="1275"/>
                      </a:cubicBezTo>
                      <a:lnTo>
                        <a:pt x="32099" y="10760"/>
                      </a:lnTo>
                      <a:lnTo>
                        <a:pt x="26974" y="1326"/>
                      </a:lnTo>
                      <a:cubicBezTo>
                        <a:pt x="26516" y="510"/>
                        <a:pt x="25649" y="0"/>
                        <a:pt x="24731" y="0"/>
                      </a:cubicBezTo>
                      <a:lnTo>
                        <a:pt x="14890" y="0"/>
                      </a:lnTo>
                      <a:cubicBezTo>
                        <a:pt x="6654" y="0"/>
                        <a:pt x="0" y="6655"/>
                        <a:pt x="0" y="14890"/>
                      </a:cubicBezTo>
                      <a:cubicBezTo>
                        <a:pt x="0" y="15298"/>
                        <a:pt x="51" y="44032"/>
                        <a:pt x="51" y="45255"/>
                      </a:cubicBezTo>
                      <a:cubicBezTo>
                        <a:pt x="76" y="50278"/>
                        <a:pt x="4130" y="54357"/>
                        <a:pt x="9153" y="54357"/>
                      </a:cubicBezTo>
                      <a:lnTo>
                        <a:pt x="9255" y="54357"/>
                      </a:lnTo>
                      <a:cubicBezTo>
                        <a:pt x="10708" y="54332"/>
                        <a:pt x="12110" y="53975"/>
                        <a:pt x="13360" y="53312"/>
                      </a:cubicBezTo>
                      <a:lnTo>
                        <a:pt x="14966" y="107261"/>
                      </a:lnTo>
                      <a:cubicBezTo>
                        <a:pt x="14966" y="107312"/>
                        <a:pt x="14966" y="107389"/>
                        <a:pt x="14966" y="107440"/>
                      </a:cubicBezTo>
                      <a:cubicBezTo>
                        <a:pt x="15272" y="110627"/>
                        <a:pt x="17975" y="113074"/>
                        <a:pt x="21187" y="113049"/>
                      </a:cubicBezTo>
                      <a:lnTo>
                        <a:pt x="43088" y="113049"/>
                      </a:lnTo>
                      <a:cubicBezTo>
                        <a:pt x="46326" y="113074"/>
                        <a:pt x="49003" y="110627"/>
                        <a:pt x="49309" y="107414"/>
                      </a:cubicBezTo>
                      <a:cubicBezTo>
                        <a:pt x="49309" y="107363"/>
                        <a:pt x="49309" y="107312"/>
                        <a:pt x="49309" y="107236"/>
                      </a:cubicBezTo>
                      <a:lnTo>
                        <a:pt x="50813" y="53363"/>
                      </a:lnTo>
                      <a:cubicBezTo>
                        <a:pt x="53618" y="54816"/>
                        <a:pt x="56983" y="54663"/>
                        <a:pt x="59686" y="53032"/>
                      </a:cubicBezTo>
                      <a:cubicBezTo>
                        <a:pt x="62388" y="51374"/>
                        <a:pt x="64045" y="48417"/>
                        <a:pt x="64045" y="45255"/>
                      </a:cubicBezTo>
                      <a:lnTo>
                        <a:pt x="64045" y="16241"/>
                      </a:lnTo>
                      <a:cubicBezTo>
                        <a:pt x="64785" y="8108"/>
                        <a:pt x="58844" y="893"/>
                        <a:pt x="50711" y="77"/>
                      </a:cubicBezTo>
                      <a:close/>
                      <a:moveTo>
                        <a:pt x="58946" y="15859"/>
                      </a:moveTo>
                      <a:cubicBezTo>
                        <a:pt x="58946" y="15961"/>
                        <a:pt x="58946" y="16037"/>
                        <a:pt x="58946" y="16114"/>
                      </a:cubicBezTo>
                      <a:lnTo>
                        <a:pt x="58946" y="45255"/>
                      </a:lnTo>
                      <a:cubicBezTo>
                        <a:pt x="58946" y="47448"/>
                        <a:pt x="57187" y="49233"/>
                        <a:pt x="54994" y="49258"/>
                      </a:cubicBezTo>
                      <a:cubicBezTo>
                        <a:pt x="52827" y="49309"/>
                        <a:pt x="50991" y="47601"/>
                        <a:pt x="50915" y="45408"/>
                      </a:cubicBezTo>
                      <a:lnTo>
                        <a:pt x="50915" y="45204"/>
                      </a:lnTo>
                      <a:cubicBezTo>
                        <a:pt x="50890" y="43828"/>
                        <a:pt x="49768" y="42706"/>
                        <a:pt x="48365" y="42706"/>
                      </a:cubicBezTo>
                      <a:lnTo>
                        <a:pt x="48340" y="42706"/>
                      </a:lnTo>
                      <a:cubicBezTo>
                        <a:pt x="46938" y="42706"/>
                        <a:pt x="45816" y="43853"/>
                        <a:pt x="45816" y="45255"/>
                      </a:cubicBezTo>
                      <a:cubicBezTo>
                        <a:pt x="45816" y="45357"/>
                        <a:pt x="45816" y="45434"/>
                        <a:pt x="45816" y="45536"/>
                      </a:cubicBezTo>
                      <a:lnTo>
                        <a:pt x="45867" y="47626"/>
                      </a:lnTo>
                      <a:lnTo>
                        <a:pt x="44210" y="106981"/>
                      </a:lnTo>
                      <a:cubicBezTo>
                        <a:pt x="44133" y="107542"/>
                        <a:pt x="43649" y="107975"/>
                        <a:pt x="43088" y="107950"/>
                      </a:cubicBezTo>
                      <a:lnTo>
                        <a:pt x="21187" y="107950"/>
                      </a:lnTo>
                      <a:cubicBezTo>
                        <a:pt x="20626" y="107975"/>
                        <a:pt x="20142" y="107542"/>
                        <a:pt x="20065" y="107006"/>
                      </a:cubicBezTo>
                      <a:lnTo>
                        <a:pt x="18306" y="47601"/>
                      </a:lnTo>
                      <a:lnTo>
                        <a:pt x="18255" y="45026"/>
                      </a:lnTo>
                      <a:cubicBezTo>
                        <a:pt x="18255" y="43624"/>
                        <a:pt x="17108" y="42502"/>
                        <a:pt x="15705" y="42502"/>
                      </a:cubicBezTo>
                      <a:cubicBezTo>
                        <a:pt x="14278" y="42527"/>
                        <a:pt x="13156" y="43675"/>
                        <a:pt x="13156" y="45077"/>
                      </a:cubicBezTo>
                      <a:cubicBezTo>
                        <a:pt x="13207" y="47295"/>
                        <a:pt x="11473" y="49156"/>
                        <a:pt x="9229" y="49258"/>
                      </a:cubicBezTo>
                      <a:lnTo>
                        <a:pt x="9153" y="49258"/>
                      </a:lnTo>
                      <a:cubicBezTo>
                        <a:pt x="6960" y="49258"/>
                        <a:pt x="5150" y="47473"/>
                        <a:pt x="5150" y="45255"/>
                      </a:cubicBezTo>
                      <a:cubicBezTo>
                        <a:pt x="5150" y="44949"/>
                        <a:pt x="5099" y="15298"/>
                        <a:pt x="5099" y="14890"/>
                      </a:cubicBezTo>
                      <a:cubicBezTo>
                        <a:pt x="5099" y="9485"/>
                        <a:pt x="9484" y="5099"/>
                        <a:pt x="14890" y="5099"/>
                      </a:cubicBezTo>
                      <a:lnTo>
                        <a:pt x="23201" y="5099"/>
                      </a:lnTo>
                      <a:lnTo>
                        <a:pt x="29805" y="17210"/>
                      </a:lnTo>
                      <a:cubicBezTo>
                        <a:pt x="30263" y="18000"/>
                        <a:pt x="31105" y="18510"/>
                        <a:pt x="32023" y="18536"/>
                      </a:cubicBezTo>
                      <a:lnTo>
                        <a:pt x="32048" y="18536"/>
                      </a:lnTo>
                      <a:cubicBezTo>
                        <a:pt x="32966" y="18536"/>
                        <a:pt x="33807" y="18026"/>
                        <a:pt x="34266" y="17235"/>
                      </a:cubicBezTo>
                      <a:lnTo>
                        <a:pt x="41227" y="5099"/>
                      </a:lnTo>
                      <a:cubicBezTo>
                        <a:pt x="44873" y="5099"/>
                        <a:pt x="49589" y="5125"/>
                        <a:pt x="50252" y="5150"/>
                      </a:cubicBezTo>
                      <a:cubicBezTo>
                        <a:pt x="55606" y="5737"/>
                        <a:pt x="59482" y="10505"/>
                        <a:pt x="58946" y="15859"/>
                      </a:cubicBezTo>
                      <a:close/>
                      <a:moveTo>
                        <a:pt x="58946" y="15859"/>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3"/>
              <p:cNvGrpSpPr/>
              <p:nvPr/>
            </p:nvGrpSpPr>
            <p:grpSpPr>
              <a:xfrm>
                <a:off x="1166602" y="1937369"/>
                <a:ext cx="474803" cy="1079289"/>
                <a:chOff x="1418386" y="1995952"/>
                <a:chExt cx="506619" cy="1151610"/>
              </a:xfrm>
            </p:grpSpPr>
            <p:sp>
              <p:nvSpPr>
                <p:cNvPr id="578" name="Google Shape;578;p43"/>
                <p:cNvSpPr/>
                <p:nvPr/>
              </p:nvSpPr>
              <p:spPr>
                <a:xfrm flipH="1">
                  <a:off x="1564731" y="1995952"/>
                  <a:ext cx="225701" cy="262783"/>
                </a:xfrm>
                <a:custGeom>
                  <a:avLst/>
                  <a:gdLst/>
                  <a:ahLst/>
                  <a:cxnLst/>
                  <a:rect l="l" t="t" r="r" b="b"/>
                  <a:pathLst>
                    <a:path w="28862" h="33604" extrusionOk="0">
                      <a:moveTo>
                        <a:pt x="14431" y="33604"/>
                      </a:moveTo>
                      <a:cubicBezTo>
                        <a:pt x="22386" y="33578"/>
                        <a:pt x="28836" y="27128"/>
                        <a:pt x="28862" y="19173"/>
                      </a:cubicBezTo>
                      <a:lnTo>
                        <a:pt x="28862" y="14406"/>
                      </a:lnTo>
                      <a:cubicBezTo>
                        <a:pt x="28862" y="6451"/>
                        <a:pt x="22386" y="0"/>
                        <a:pt x="14431" y="0"/>
                      </a:cubicBezTo>
                      <a:cubicBezTo>
                        <a:pt x="6451" y="0"/>
                        <a:pt x="1" y="6451"/>
                        <a:pt x="1" y="14406"/>
                      </a:cubicBezTo>
                      <a:lnTo>
                        <a:pt x="1" y="19173"/>
                      </a:lnTo>
                      <a:cubicBezTo>
                        <a:pt x="1" y="27128"/>
                        <a:pt x="6451" y="33578"/>
                        <a:pt x="14431" y="33604"/>
                      </a:cubicBezTo>
                      <a:close/>
                      <a:moveTo>
                        <a:pt x="5100" y="14406"/>
                      </a:moveTo>
                      <a:cubicBezTo>
                        <a:pt x="5100" y="9255"/>
                        <a:pt x="9281" y="5100"/>
                        <a:pt x="14431" y="5100"/>
                      </a:cubicBezTo>
                      <a:cubicBezTo>
                        <a:pt x="19581" y="5100"/>
                        <a:pt x="23763" y="9255"/>
                        <a:pt x="23763" y="14406"/>
                      </a:cubicBezTo>
                      <a:lnTo>
                        <a:pt x="23763" y="19173"/>
                      </a:lnTo>
                      <a:cubicBezTo>
                        <a:pt x="23763" y="24323"/>
                        <a:pt x="19581" y="28505"/>
                        <a:pt x="14431" y="28505"/>
                      </a:cubicBezTo>
                      <a:cubicBezTo>
                        <a:pt x="9281" y="28505"/>
                        <a:pt x="5100" y="24323"/>
                        <a:pt x="5100" y="19173"/>
                      </a:cubicBezTo>
                      <a:close/>
                      <a:moveTo>
                        <a:pt x="5100" y="14406"/>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flipH="1">
                  <a:off x="1418386" y="2263315"/>
                  <a:ext cx="506619" cy="884247"/>
                </a:xfrm>
                <a:custGeom>
                  <a:avLst/>
                  <a:gdLst/>
                  <a:ahLst/>
                  <a:cxnLst/>
                  <a:rect l="l" t="t" r="r" b="b"/>
                  <a:pathLst>
                    <a:path w="64785" h="113075" extrusionOk="0">
                      <a:moveTo>
                        <a:pt x="50711" y="77"/>
                      </a:moveTo>
                      <a:cubicBezTo>
                        <a:pt x="50558" y="51"/>
                        <a:pt x="50176" y="26"/>
                        <a:pt x="39773" y="0"/>
                      </a:cubicBezTo>
                      <a:lnTo>
                        <a:pt x="39748" y="0"/>
                      </a:lnTo>
                      <a:cubicBezTo>
                        <a:pt x="38830" y="0"/>
                        <a:pt x="37989" y="485"/>
                        <a:pt x="37555" y="1275"/>
                      </a:cubicBezTo>
                      <a:lnTo>
                        <a:pt x="32099" y="10760"/>
                      </a:lnTo>
                      <a:lnTo>
                        <a:pt x="26974" y="1326"/>
                      </a:lnTo>
                      <a:cubicBezTo>
                        <a:pt x="26516" y="510"/>
                        <a:pt x="25649" y="0"/>
                        <a:pt x="24731" y="0"/>
                      </a:cubicBezTo>
                      <a:lnTo>
                        <a:pt x="14890" y="0"/>
                      </a:lnTo>
                      <a:cubicBezTo>
                        <a:pt x="6654" y="0"/>
                        <a:pt x="0" y="6655"/>
                        <a:pt x="0" y="14890"/>
                      </a:cubicBezTo>
                      <a:cubicBezTo>
                        <a:pt x="0" y="15298"/>
                        <a:pt x="51" y="44032"/>
                        <a:pt x="51" y="45255"/>
                      </a:cubicBezTo>
                      <a:cubicBezTo>
                        <a:pt x="76" y="50278"/>
                        <a:pt x="4130" y="54357"/>
                        <a:pt x="9153" y="54357"/>
                      </a:cubicBezTo>
                      <a:lnTo>
                        <a:pt x="9255" y="54357"/>
                      </a:lnTo>
                      <a:cubicBezTo>
                        <a:pt x="10708" y="54332"/>
                        <a:pt x="12110" y="53975"/>
                        <a:pt x="13360" y="53312"/>
                      </a:cubicBezTo>
                      <a:lnTo>
                        <a:pt x="14966" y="107261"/>
                      </a:lnTo>
                      <a:cubicBezTo>
                        <a:pt x="14966" y="107312"/>
                        <a:pt x="14966" y="107389"/>
                        <a:pt x="14966" y="107440"/>
                      </a:cubicBezTo>
                      <a:cubicBezTo>
                        <a:pt x="15272" y="110627"/>
                        <a:pt x="17975" y="113074"/>
                        <a:pt x="21187" y="113049"/>
                      </a:cubicBezTo>
                      <a:lnTo>
                        <a:pt x="43088" y="113049"/>
                      </a:lnTo>
                      <a:cubicBezTo>
                        <a:pt x="46326" y="113074"/>
                        <a:pt x="49003" y="110627"/>
                        <a:pt x="49309" y="107414"/>
                      </a:cubicBezTo>
                      <a:cubicBezTo>
                        <a:pt x="49309" y="107363"/>
                        <a:pt x="49309" y="107312"/>
                        <a:pt x="49309" y="107236"/>
                      </a:cubicBezTo>
                      <a:lnTo>
                        <a:pt x="50813" y="53363"/>
                      </a:lnTo>
                      <a:cubicBezTo>
                        <a:pt x="53618" y="54816"/>
                        <a:pt x="56983" y="54663"/>
                        <a:pt x="59686" y="53032"/>
                      </a:cubicBezTo>
                      <a:cubicBezTo>
                        <a:pt x="62388" y="51374"/>
                        <a:pt x="64045" y="48417"/>
                        <a:pt x="64045" y="45255"/>
                      </a:cubicBezTo>
                      <a:lnTo>
                        <a:pt x="64045" y="16241"/>
                      </a:lnTo>
                      <a:cubicBezTo>
                        <a:pt x="64785" y="8108"/>
                        <a:pt x="58844" y="893"/>
                        <a:pt x="50711" y="77"/>
                      </a:cubicBezTo>
                      <a:close/>
                      <a:moveTo>
                        <a:pt x="58946" y="15859"/>
                      </a:moveTo>
                      <a:cubicBezTo>
                        <a:pt x="58946" y="15961"/>
                        <a:pt x="58946" y="16037"/>
                        <a:pt x="58946" y="16114"/>
                      </a:cubicBezTo>
                      <a:lnTo>
                        <a:pt x="58946" y="45255"/>
                      </a:lnTo>
                      <a:cubicBezTo>
                        <a:pt x="58946" y="47448"/>
                        <a:pt x="57187" y="49233"/>
                        <a:pt x="54994" y="49258"/>
                      </a:cubicBezTo>
                      <a:cubicBezTo>
                        <a:pt x="52827" y="49309"/>
                        <a:pt x="50991" y="47601"/>
                        <a:pt x="50915" y="45408"/>
                      </a:cubicBezTo>
                      <a:lnTo>
                        <a:pt x="50915" y="45204"/>
                      </a:lnTo>
                      <a:cubicBezTo>
                        <a:pt x="50890" y="43828"/>
                        <a:pt x="49768" y="42706"/>
                        <a:pt x="48365" y="42706"/>
                      </a:cubicBezTo>
                      <a:lnTo>
                        <a:pt x="48340" y="42706"/>
                      </a:lnTo>
                      <a:cubicBezTo>
                        <a:pt x="46938" y="42706"/>
                        <a:pt x="45816" y="43853"/>
                        <a:pt x="45816" y="45255"/>
                      </a:cubicBezTo>
                      <a:cubicBezTo>
                        <a:pt x="45816" y="45357"/>
                        <a:pt x="45816" y="45434"/>
                        <a:pt x="45816" y="45536"/>
                      </a:cubicBezTo>
                      <a:lnTo>
                        <a:pt x="45867" y="47626"/>
                      </a:lnTo>
                      <a:lnTo>
                        <a:pt x="44210" y="106981"/>
                      </a:lnTo>
                      <a:cubicBezTo>
                        <a:pt x="44133" y="107542"/>
                        <a:pt x="43649" y="107975"/>
                        <a:pt x="43088" y="107950"/>
                      </a:cubicBezTo>
                      <a:lnTo>
                        <a:pt x="21187" y="107950"/>
                      </a:lnTo>
                      <a:cubicBezTo>
                        <a:pt x="20626" y="107975"/>
                        <a:pt x="20142" y="107542"/>
                        <a:pt x="20065" y="107006"/>
                      </a:cubicBezTo>
                      <a:lnTo>
                        <a:pt x="18306" y="47601"/>
                      </a:lnTo>
                      <a:lnTo>
                        <a:pt x="18255" y="45026"/>
                      </a:lnTo>
                      <a:cubicBezTo>
                        <a:pt x="18255" y="43624"/>
                        <a:pt x="17108" y="42502"/>
                        <a:pt x="15705" y="42502"/>
                      </a:cubicBezTo>
                      <a:cubicBezTo>
                        <a:pt x="14278" y="42527"/>
                        <a:pt x="13156" y="43675"/>
                        <a:pt x="13156" y="45077"/>
                      </a:cubicBezTo>
                      <a:cubicBezTo>
                        <a:pt x="13207" y="47295"/>
                        <a:pt x="11473" y="49156"/>
                        <a:pt x="9229" y="49258"/>
                      </a:cubicBezTo>
                      <a:lnTo>
                        <a:pt x="9153" y="49258"/>
                      </a:lnTo>
                      <a:cubicBezTo>
                        <a:pt x="6960" y="49258"/>
                        <a:pt x="5150" y="47473"/>
                        <a:pt x="5150" y="45255"/>
                      </a:cubicBezTo>
                      <a:cubicBezTo>
                        <a:pt x="5150" y="44949"/>
                        <a:pt x="5099" y="15298"/>
                        <a:pt x="5099" y="14890"/>
                      </a:cubicBezTo>
                      <a:cubicBezTo>
                        <a:pt x="5099" y="9485"/>
                        <a:pt x="9484" y="5099"/>
                        <a:pt x="14890" y="5099"/>
                      </a:cubicBezTo>
                      <a:lnTo>
                        <a:pt x="23201" y="5099"/>
                      </a:lnTo>
                      <a:lnTo>
                        <a:pt x="29805" y="17210"/>
                      </a:lnTo>
                      <a:cubicBezTo>
                        <a:pt x="30263" y="18000"/>
                        <a:pt x="31105" y="18510"/>
                        <a:pt x="32023" y="18536"/>
                      </a:cubicBezTo>
                      <a:lnTo>
                        <a:pt x="32048" y="18536"/>
                      </a:lnTo>
                      <a:cubicBezTo>
                        <a:pt x="32966" y="18536"/>
                        <a:pt x="33807" y="18026"/>
                        <a:pt x="34266" y="17235"/>
                      </a:cubicBezTo>
                      <a:lnTo>
                        <a:pt x="41227" y="5099"/>
                      </a:lnTo>
                      <a:cubicBezTo>
                        <a:pt x="44873" y="5099"/>
                        <a:pt x="49589" y="5125"/>
                        <a:pt x="50252" y="5150"/>
                      </a:cubicBezTo>
                      <a:cubicBezTo>
                        <a:pt x="55606" y="5737"/>
                        <a:pt x="59482" y="10505"/>
                        <a:pt x="58946" y="15859"/>
                      </a:cubicBezTo>
                      <a:close/>
                      <a:moveTo>
                        <a:pt x="58946" y="15859"/>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43"/>
              <p:cNvGrpSpPr/>
              <p:nvPr/>
            </p:nvGrpSpPr>
            <p:grpSpPr>
              <a:xfrm>
                <a:off x="1702456" y="1689395"/>
                <a:ext cx="474803" cy="1079289"/>
                <a:chOff x="1925011" y="1500577"/>
                <a:chExt cx="506619" cy="1151610"/>
              </a:xfrm>
            </p:grpSpPr>
            <p:sp>
              <p:nvSpPr>
                <p:cNvPr id="581" name="Google Shape;581;p43"/>
                <p:cNvSpPr/>
                <p:nvPr/>
              </p:nvSpPr>
              <p:spPr>
                <a:xfrm flipH="1">
                  <a:off x="2071356" y="1500577"/>
                  <a:ext cx="225701" cy="262783"/>
                </a:xfrm>
                <a:custGeom>
                  <a:avLst/>
                  <a:gdLst/>
                  <a:ahLst/>
                  <a:cxnLst/>
                  <a:rect l="l" t="t" r="r" b="b"/>
                  <a:pathLst>
                    <a:path w="28862" h="33604" extrusionOk="0">
                      <a:moveTo>
                        <a:pt x="14431" y="33604"/>
                      </a:moveTo>
                      <a:cubicBezTo>
                        <a:pt x="22386" y="33578"/>
                        <a:pt x="28836" y="27128"/>
                        <a:pt x="28862" y="19173"/>
                      </a:cubicBezTo>
                      <a:lnTo>
                        <a:pt x="28862" y="14406"/>
                      </a:lnTo>
                      <a:cubicBezTo>
                        <a:pt x="28862" y="6451"/>
                        <a:pt x="22386" y="0"/>
                        <a:pt x="14431" y="0"/>
                      </a:cubicBezTo>
                      <a:cubicBezTo>
                        <a:pt x="6451" y="0"/>
                        <a:pt x="1" y="6451"/>
                        <a:pt x="1" y="14406"/>
                      </a:cubicBezTo>
                      <a:lnTo>
                        <a:pt x="1" y="19173"/>
                      </a:lnTo>
                      <a:cubicBezTo>
                        <a:pt x="1" y="27128"/>
                        <a:pt x="6451" y="33578"/>
                        <a:pt x="14431" y="33604"/>
                      </a:cubicBezTo>
                      <a:close/>
                      <a:moveTo>
                        <a:pt x="5100" y="14406"/>
                      </a:moveTo>
                      <a:cubicBezTo>
                        <a:pt x="5100" y="9255"/>
                        <a:pt x="9281" y="5100"/>
                        <a:pt x="14431" y="5100"/>
                      </a:cubicBezTo>
                      <a:cubicBezTo>
                        <a:pt x="19581" y="5100"/>
                        <a:pt x="23763" y="9255"/>
                        <a:pt x="23763" y="14406"/>
                      </a:cubicBezTo>
                      <a:lnTo>
                        <a:pt x="23763" y="19173"/>
                      </a:lnTo>
                      <a:cubicBezTo>
                        <a:pt x="23763" y="24323"/>
                        <a:pt x="19581" y="28505"/>
                        <a:pt x="14431" y="28505"/>
                      </a:cubicBezTo>
                      <a:cubicBezTo>
                        <a:pt x="9281" y="28505"/>
                        <a:pt x="5100" y="24323"/>
                        <a:pt x="5100" y="19173"/>
                      </a:cubicBezTo>
                      <a:close/>
                      <a:moveTo>
                        <a:pt x="5100" y="14406"/>
                      </a:moveTo>
                      <a:close/>
                    </a:path>
                  </a:pathLst>
                </a:custGeom>
                <a:solidFill>
                  <a:srgbClr val="C88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flipH="1">
                  <a:off x="1925011" y="1767940"/>
                  <a:ext cx="506619" cy="884247"/>
                </a:xfrm>
                <a:custGeom>
                  <a:avLst/>
                  <a:gdLst/>
                  <a:ahLst/>
                  <a:cxnLst/>
                  <a:rect l="l" t="t" r="r" b="b"/>
                  <a:pathLst>
                    <a:path w="64785" h="113075" extrusionOk="0">
                      <a:moveTo>
                        <a:pt x="50711" y="77"/>
                      </a:moveTo>
                      <a:cubicBezTo>
                        <a:pt x="50558" y="51"/>
                        <a:pt x="50176" y="26"/>
                        <a:pt x="39773" y="0"/>
                      </a:cubicBezTo>
                      <a:lnTo>
                        <a:pt x="39748" y="0"/>
                      </a:lnTo>
                      <a:cubicBezTo>
                        <a:pt x="38830" y="0"/>
                        <a:pt x="37989" y="485"/>
                        <a:pt x="37555" y="1275"/>
                      </a:cubicBezTo>
                      <a:lnTo>
                        <a:pt x="32099" y="10760"/>
                      </a:lnTo>
                      <a:lnTo>
                        <a:pt x="26974" y="1326"/>
                      </a:lnTo>
                      <a:cubicBezTo>
                        <a:pt x="26516" y="510"/>
                        <a:pt x="25649" y="0"/>
                        <a:pt x="24731" y="0"/>
                      </a:cubicBezTo>
                      <a:lnTo>
                        <a:pt x="14890" y="0"/>
                      </a:lnTo>
                      <a:cubicBezTo>
                        <a:pt x="6654" y="0"/>
                        <a:pt x="0" y="6655"/>
                        <a:pt x="0" y="14890"/>
                      </a:cubicBezTo>
                      <a:cubicBezTo>
                        <a:pt x="0" y="15298"/>
                        <a:pt x="51" y="44032"/>
                        <a:pt x="51" y="45255"/>
                      </a:cubicBezTo>
                      <a:cubicBezTo>
                        <a:pt x="76" y="50278"/>
                        <a:pt x="4130" y="54357"/>
                        <a:pt x="9153" y="54357"/>
                      </a:cubicBezTo>
                      <a:lnTo>
                        <a:pt x="9255" y="54357"/>
                      </a:lnTo>
                      <a:cubicBezTo>
                        <a:pt x="10708" y="54332"/>
                        <a:pt x="12110" y="53975"/>
                        <a:pt x="13360" y="53312"/>
                      </a:cubicBezTo>
                      <a:lnTo>
                        <a:pt x="14966" y="107261"/>
                      </a:lnTo>
                      <a:cubicBezTo>
                        <a:pt x="14966" y="107312"/>
                        <a:pt x="14966" y="107389"/>
                        <a:pt x="14966" y="107440"/>
                      </a:cubicBezTo>
                      <a:cubicBezTo>
                        <a:pt x="15272" y="110627"/>
                        <a:pt x="17975" y="113074"/>
                        <a:pt x="21187" y="113049"/>
                      </a:cubicBezTo>
                      <a:lnTo>
                        <a:pt x="43088" y="113049"/>
                      </a:lnTo>
                      <a:cubicBezTo>
                        <a:pt x="46326" y="113074"/>
                        <a:pt x="49003" y="110627"/>
                        <a:pt x="49309" y="107414"/>
                      </a:cubicBezTo>
                      <a:cubicBezTo>
                        <a:pt x="49309" y="107363"/>
                        <a:pt x="49309" y="107312"/>
                        <a:pt x="49309" y="107236"/>
                      </a:cubicBezTo>
                      <a:lnTo>
                        <a:pt x="50813" y="53363"/>
                      </a:lnTo>
                      <a:cubicBezTo>
                        <a:pt x="53618" y="54816"/>
                        <a:pt x="56983" y="54663"/>
                        <a:pt x="59686" y="53032"/>
                      </a:cubicBezTo>
                      <a:cubicBezTo>
                        <a:pt x="62388" y="51374"/>
                        <a:pt x="64045" y="48417"/>
                        <a:pt x="64045" y="45255"/>
                      </a:cubicBezTo>
                      <a:lnTo>
                        <a:pt x="64045" y="16241"/>
                      </a:lnTo>
                      <a:cubicBezTo>
                        <a:pt x="64785" y="8108"/>
                        <a:pt x="58844" y="893"/>
                        <a:pt x="50711" y="77"/>
                      </a:cubicBezTo>
                      <a:close/>
                      <a:moveTo>
                        <a:pt x="58946" y="15859"/>
                      </a:moveTo>
                      <a:cubicBezTo>
                        <a:pt x="58946" y="15961"/>
                        <a:pt x="58946" y="16037"/>
                        <a:pt x="58946" y="16114"/>
                      </a:cubicBezTo>
                      <a:lnTo>
                        <a:pt x="58946" y="45255"/>
                      </a:lnTo>
                      <a:cubicBezTo>
                        <a:pt x="58946" y="47448"/>
                        <a:pt x="57187" y="49233"/>
                        <a:pt x="54994" y="49258"/>
                      </a:cubicBezTo>
                      <a:cubicBezTo>
                        <a:pt x="52827" y="49309"/>
                        <a:pt x="50991" y="47601"/>
                        <a:pt x="50915" y="45408"/>
                      </a:cubicBezTo>
                      <a:lnTo>
                        <a:pt x="50915" y="45204"/>
                      </a:lnTo>
                      <a:cubicBezTo>
                        <a:pt x="50890" y="43828"/>
                        <a:pt x="49768" y="42706"/>
                        <a:pt x="48365" y="42706"/>
                      </a:cubicBezTo>
                      <a:lnTo>
                        <a:pt x="48340" y="42706"/>
                      </a:lnTo>
                      <a:cubicBezTo>
                        <a:pt x="46938" y="42706"/>
                        <a:pt x="45816" y="43853"/>
                        <a:pt x="45816" y="45255"/>
                      </a:cubicBezTo>
                      <a:cubicBezTo>
                        <a:pt x="45816" y="45357"/>
                        <a:pt x="45816" y="45434"/>
                        <a:pt x="45816" y="45536"/>
                      </a:cubicBezTo>
                      <a:lnTo>
                        <a:pt x="45867" y="47626"/>
                      </a:lnTo>
                      <a:lnTo>
                        <a:pt x="44210" y="106981"/>
                      </a:lnTo>
                      <a:cubicBezTo>
                        <a:pt x="44133" y="107542"/>
                        <a:pt x="43649" y="107975"/>
                        <a:pt x="43088" y="107950"/>
                      </a:cubicBezTo>
                      <a:lnTo>
                        <a:pt x="21187" y="107950"/>
                      </a:lnTo>
                      <a:cubicBezTo>
                        <a:pt x="20626" y="107975"/>
                        <a:pt x="20142" y="107542"/>
                        <a:pt x="20065" y="107006"/>
                      </a:cubicBezTo>
                      <a:lnTo>
                        <a:pt x="18306" y="47601"/>
                      </a:lnTo>
                      <a:lnTo>
                        <a:pt x="18255" y="45026"/>
                      </a:lnTo>
                      <a:cubicBezTo>
                        <a:pt x="18255" y="43624"/>
                        <a:pt x="17108" y="42502"/>
                        <a:pt x="15705" y="42502"/>
                      </a:cubicBezTo>
                      <a:cubicBezTo>
                        <a:pt x="14278" y="42527"/>
                        <a:pt x="13156" y="43675"/>
                        <a:pt x="13156" y="45077"/>
                      </a:cubicBezTo>
                      <a:cubicBezTo>
                        <a:pt x="13207" y="47295"/>
                        <a:pt x="11473" y="49156"/>
                        <a:pt x="9229" y="49258"/>
                      </a:cubicBezTo>
                      <a:lnTo>
                        <a:pt x="9153" y="49258"/>
                      </a:lnTo>
                      <a:cubicBezTo>
                        <a:pt x="6960" y="49258"/>
                        <a:pt x="5150" y="47473"/>
                        <a:pt x="5150" y="45255"/>
                      </a:cubicBezTo>
                      <a:cubicBezTo>
                        <a:pt x="5150" y="44949"/>
                        <a:pt x="5099" y="15298"/>
                        <a:pt x="5099" y="14890"/>
                      </a:cubicBezTo>
                      <a:cubicBezTo>
                        <a:pt x="5099" y="9485"/>
                        <a:pt x="9484" y="5099"/>
                        <a:pt x="14890" y="5099"/>
                      </a:cubicBezTo>
                      <a:lnTo>
                        <a:pt x="23201" y="5099"/>
                      </a:lnTo>
                      <a:lnTo>
                        <a:pt x="29805" y="17210"/>
                      </a:lnTo>
                      <a:cubicBezTo>
                        <a:pt x="30263" y="18000"/>
                        <a:pt x="31105" y="18510"/>
                        <a:pt x="32023" y="18536"/>
                      </a:cubicBezTo>
                      <a:lnTo>
                        <a:pt x="32048" y="18536"/>
                      </a:lnTo>
                      <a:cubicBezTo>
                        <a:pt x="32966" y="18536"/>
                        <a:pt x="33807" y="18026"/>
                        <a:pt x="34266" y="17235"/>
                      </a:cubicBezTo>
                      <a:lnTo>
                        <a:pt x="41227" y="5099"/>
                      </a:lnTo>
                      <a:cubicBezTo>
                        <a:pt x="44873" y="5099"/>
                        <a:pt x="49589" y="5125"/>
                        <a:pt x="50252" y="5150"/>
                      </a:cubicBezTo>
                      <a:cubicBezTo>
                        <a:pt x="55606" y="5737"/>
                        <a:pt x="59482" y="10505"/>
                        <a:pt x="58946" y="15859"/>
                      </a:cubicBezTo>
                      <a:close/>
                      <a:moveTo>
                        <a:pt x="58946" y="15859"/>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 name="Google Shape;583;p43"/>
            <p:cNvGrpSpPr/>
            <p:nvPr/>
          </p:nvGrpSpPr>
          <p:grpSpPr>
            <a:xfrm>
              <a:off x="672812" y="1684536"/>
              <a:ext cx="1478196" cy="1478196"/>
              <a:chOff x="-331498" y="749725"/>
              <a:chExt cx="1285500" cy="1285500"/>
            </a:xfrm>
          </p:grpSpPr>
          <p:sp>
            <p:nvSpPr>
              <p:cNvPr id="584" name="Google Shape;584;p43"/>
              <p:cNvSpPr/>
              <p:nvPr/>
            </p:nvSpPr>
            <p:spPr>
              <a:xfrm>
                <a:off x="-184343" y="896813"/>
                <a:ext cx="991200" cy="9912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331498" y="749725"/>
                <a:ext cx="1285500" cy="1285500"/>
              </a:xfrm>
              <a:prstGeom prst="ellipse">
                <a:avLst/>
              </a:prstGeom>
              <a:no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4" name="Picture 3">
            <a:extLst>
              <a:ext uri="{FF2B5EF4-FFF2-40B4-BE49-F238E27FC236}">
                <a16:creationId xmlns:a16="http://schemas.microsoft.com/office/drawing/2014/main" id="{1203A7EE-92A9-4537-9C45-408F7EFF3C9F}"/>
              </a:ext>
            </a:extLst>
          </p:cNvPr>
          <p:cNvPicPr>
            <a:picLocks noChangeAspect="1"/>
          </p:cNvPicPr>
          <p:nvPr/>
        </p:nvPicPr>
        <p:blipFill>
          <a:blip r:embed="rId3"/>
          <a:stretch>
            <a:fillRect/>
          </a:stretch>
        </p:blipFill>
        <p:spPr>
          <a:xfrm>
            <a:off x="140471" y="126529"/>
            <a:ext cx="4095238" cy="3972135"/>
          </a:xfrm>
          <a:prstGeom prst="rect">
            <a:avLst/>
          </a:prstGeom>
        </p:spPr>
      </p:pic>
      <p:pic>
        <p:nvPicPr>
          <p:cNvPr id="6" name="Picture 5">
            <a:extLst>
              <a:ext uri="{FF2B5EF4-FFF2-40B4-BE49-F238E27FC236}">
                <a16:creationId xmlns:a16="http://schemas.microsoft.com/office/drawing/2014/main" id="{54F800A6-1EAD-4159-8EA5-EC4CC4269753}"/>
              </a:ext>
            </a:extLst>
          </p:cNvPr>
          <p:cNvPicPr>
            <a:picLocks noChangeAspect="1"/>
          </p:cNvPicPr>
          <p:nvPr/>
        </p:nvPicPr>
        <p:blipFill>
          <a:blip r:embed="rId4"/>
          <a:stretch>
            <a:fillRect/>
          </a:stretch>
        </p:blipFill>
        <p:spPr>
          <a:xfrm>
            <a:off x="4908293" y="1151068"/>
            <a:ext cx="4080208" cy="3851338"/>
          </a:xfrm>
          <a:prstGeom prst="rect">
            <a:avLst/>
          </a:prstGeom>
        </p:spPr>
      </p:pic>
    </p:spTree>
    <p:extLst>
      <p:ext uri="{BB962C8B-B14F-4D97-AF65-F5344CB8AC3E}">
        <p14:creationId xmlns:p14="http://schemas.microsoft.com/office/powerpoint/2010/main" val="3973851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7" name="Picture 6">
            <a:extLst>
              <a:ext uri="{FF2B5EF4-FFF2-40B4-BE49-F238E27FC236}">
                <a16:creationId xmlns:a16="http://schemas.microsoft.com/office/drawing/2014/main" id="{6D87F9A6-8954-4356-AC4D-AF37A05273A7}"/>
              </a:ext>
            </a:extLst>
          </p:cNvPr>
          <p:cNvPicPr>
            <a:picLocks noChangeAspect="1"/>
          </p:cNvPicPr>
          <p:nvPr/>
        </p:nvPicPr>
        <p:blipFill>
          <a:blip r:embed="rId3"/>
          <a:stretch>
            <a:fillRect/>
          </a:stretch>
        </p:blipFill>
        <p:spPr>
          <a:xfrm>
            <a:off x="5041267" y="2183802"/>
            <a:ext cx="4002668" cy="2835469"/>
          </a:xfrm>
          <a:prstGeom prst="rect">
            <a:avLst/>
          </a:prstGeom>
        </p:spPr>
      </p:pic>
      <p:pic>
        <p:nvPicPr>
          <p:cNvPr id="9" name="Picture 8">
            <a:extLst>
              <a:ext uri="{FF2B5EF4-FFF2-40B4-BE49-F238E27FC236}">
                <a16:creationId xmlns:a16="http://schemas.microsoft.com/office/drawing/2014/main" id="{4D10FF5D-AAD6-4A0F-9583-9043C0D00E47}"/>
              </a:ext>
            </a:extLst>
          </p:cNvPr>
          <p:cNvPicPr>
            <a:picLocks noChangeAspect="1"/>
          </p:cNvPicPr>
          <p:nvPr/>
        </p:nvPicPr>
        <p:blipFill>
          <a:blip r:embed="rId4"/>
          <a:stretch>
            <a:fillRect/>
          </a:stretch>
        </p:blipFill>
        <p:spPr>
          <a:xfrm>
            <a:off x="226532" y="187056"/>
            <a:ext cx="3678494" cy="3390998"/>
          </a:xfrm>
          <a:prstGeom prst="rect">
            <a:avLst/>
          </a:prstGeom>
        </p:spPr>
      </p:pic>
    </p:spTree>
    <p:extLst>
      <p:ext uri="{BB962C8B-B14F-4D97-AF65-F5344CB8AC3E}">
        <p14:creationId xmlns:p14="http://schemas.microsoft.com/office/powerpoint/2010/main" val="4291426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3" name="Picture 2">
            <a:extLst>
              <a:ext uri="{FF2B5EF4-FFF2-40B4-BE49-F238E27FC236}">
                <a16:creationId xmlns:a16="http://schemas.microsoft.com/office/drawing/2014/main" id="{4B135FB3-5B8C-409E-B207-EBFF81786EF1}"/>
              </a:ext>
            </a:extLst>
          </p:cNvPr>
          <p:cNvPicPr>
            <a:picLocks noChangeAspect="1"/>
          </p:cNvPicPr>
          <p:nvPr/>
        </p:nvPicPr>
        <p:blipFill>
          <a:blip r:embed="rId3"/>
          <a:stretch>
            <a:fillRect/>
          </a:stretch>
        </p:blipFill>
        <p:spPr>
          <a:xfrm>
            <a:off x="5300154" y="170628"/>
            <a:ext cx="3639078" cy="3669852"/>
          </a:xfrm>
          <a:prstGeom prst="rect">
            <a:avLst/>
          </a:prstGeom>
        </p:spPr>
      </p:pic>
      <p:pic>
        <p:nvPicPr>
          <p:cNvPr id="5" name="Picture 4">
            <a:extLst>
              <a:ext uri="{FF2B5EF4-FFF2-40B4-BE49-F238E27FC236}">
                <a16:creationId xmlns:a16="http://schemas.microsoft.com/office/drawing/2014/main" id="{255EC8EC-E00C-40F6-B6F0-64480C0376B3}"/>
              </a:ext>
            </a:extLst>
          </p:cNvPr>
          <p:cNvPicPr>
            <a:picLocks noChangeAspect="1"/>
          </p:cNvPicPr>
          <p:nvPr/>
        </p:nvPicPr>
        <p:blipFill>
          <a:blip r:embed="rId4"/>
          <a:stretch>
            <a:fillRect/>
          </a:stretch>
        </p:blipFill>
        <p:spPr>
          <a:xfrm>
            <a:off x="324191" y="1140311"/>
            <a:ext cx="3416356" cy="3780327"/>
          </a:xfrm>
          <a:prstGeom prst="rect">
            <a:avLst/>
          </a:prstGeom>
        </p:spPr>
      </p:pic>
    </p:spTree>
    <p:extLst>
      <p:ext uri="{BB962C8B-B14F-4D97-AF65-F5344CB8AC3E}">
        <p14:creationId xmlns:p14="http://schemas.microsoft.com/office/powerpoint/2010/main" val="3432172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p:nvPr/>
        </p:nvSpPr>
        <p:spPr>
          <a:xfrm rot="10800000">
            <a:off x="8984135" y="2053753"/>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rot="10800000">
            <a:off x="9035854" y="2123483"/>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32"/>
          <p:cNvGrpSpPr/>
          <p:nvPr/>
        </p:nvGrpSpPr>
        <p:grpSpPr>
          <a:xfrm rot="10800000">
            <a:off x="3969943" y="-300787"/>
            <a:ext cx="1201952" cy="944177"/>
            <a:chOff x="813468" y="2715338"/>
            <a:chExt cx="1201952" cy="944177"/>
          </a:xfrm>
        </p:grpSpPr>
        <p:sp>
          <p:nvSpPr>
            <p:cNvPr id="200" name="Google Shape;200;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32"/>
          <p:cNvSpPr/>
          <p:nvPr/>
        </p:nvSpPr>
        <p:spPr>
          <a:xfrm>
            <a:off x="782" y="2088028"/>
            <a:ext cx="107359" cy="966897"/>
          </a:xfrm>
          <a:custGeom>
            <a:avLst/>
            <a:gdLst/>
            <a:ahLst/>
            <a:cxnLst/>
            <a:rect l="l" t="t" r="r" b="b"/>
            <a:pathLst>
              <a:path w="9966" h="89756" extrusionOk="0">
                <a:moveTo>
                  <a:pt x="1" y="0"/>
                </a:moveTo>
                <a:lnTo>
                  <a:pt x="1" y="89755"/>
                </a:lnTo>
                <a:lnTo>
                  <a:pt x="7274" y="83064"/>
                </a:lnTo>
                <a:cubicBezTo>
                  <a:pt x="8875" y="81463"/>
                  <a:pt x="9820" y="79281"/>
                  <a:pt x="9966" y="76954"/>
                </a:cubicBezTo>
                <a:lnTo>
                  <a:pt x="9966" y="12874"/>
                </a:lnTo>
                <a:cubicBezTo>
                  <a:pt x="9820" y="10547"/>
                  <a:pt x="8875" y="8365"/>
                  <a:pt x="7274" y="6764"/>
                </a:cubicBezTo>
                <a:lnTo>
                  <a:pt x="1" y="0"/>
                </a:ln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6"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6" y="2019074"/>
            <a:ext cx="159853" cy="1105582"/>
          </a:xfrm>
          <a:custGeom>
            <a:avLst/>
            <a:gdLst/>
            <a:ahLst/>
            <a:cxnLst/>
            <a:rect l="l" t="t" r="r" b="b"/>
            <a:pathLst>
              <a:path w="14839" h="102630" extrusionOk="0">
                <a:moveTo>
                  <a:pt x="0" y="0"/>
                </a:moveTo>
                <a:lnTo>
                  <a:pt x="0" y="6401"/>
                </a:lnTo>
                <a:lnTo>
                  <a:pt x="7274" y="13165"/>
                </a:lnTo>
                <a:cubicBezTo>
                  <a:pt x="8874" y="14766"/>
                  <a:pt x="9819" y="16948"/>
                  <a:pt x="9965" y="19202"/>
                </a:cubicBezTo>
                <a:lnTo>
                  <a:pt x="9965" y="83355"/>
                </a:lnTo>
                <a:cubicBezTo>
                  <a:pt x="9819" y="85682"/>
                  <a:pt x="8874" y="87864"/>
                  <a:pt x="7274" y="89465"/>
                </a:cubicBezTo>
                <a:lnTo>
                  <a:pt x="0" y="96156"/>
                </a:lnTo>
                <a:lnTo>
                  <a:pt x="0" y="102630"/>
                </a:lnTo>
                <a:lnTo>
                  <a:pt x="3128" y="99793"/>
                </a:lnTo>
                <a:lnTo>
                  <a:pt x="10692" y="92810"/>
                </a:lnTo>
                <a:cubicBezTo>
                  <a:pt x="13238" y="90337"/>
                  <a:pt x="14765" y="86919"/>
                  <a:pt x="14838" y="83355"/>
                </a:cubicBezTo>
                <a:lnTo>
                  <a:pt x="14838" y="19275"/>
                </a:lnTo>
                <a:cubicBezTo>
                  <a:pt x="14765" y="15711"/>
                  <a:pt x="13238" y="12293"/>
                  <a:pt x="10692" y="9820"/>
                </a:cubicBezTo>
                <a:lnTo>
                  <a:pt x="3128" y="2837"/>
                </a:lnTo>
                <a:lnTo>
                  <a:pt x="0" y="0"/>
                </a:lnTo>
                <a:close/>
              </a:path>
            </a:pathLst>
          </a:custGeom>
          <a:solidFill>
            <a:srgbClr val="1E6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2"/>
          <p:cNvGrpSpPr/>
          <p:nvPr/>
        </p:nvGrpSpPr>
        <p:grpSpPr>
          <a:xfrm>
            <a:off x="462057" y="1979184"/>
            <a:ext cx="304021" cy="1220039"/>
            <a:chOff x="350242" y="1996613"/>
            <a:chExt cx="304021" cy="1220039"/>
          </a:xfrm>
        </p:grpSpPr>
        <p:sp>
          <p:nvSpPr>
            <p:cNvPr id="207" name="Google Shape;207;p32"/>
            <p:cNvSpPr/>
            <p:nvPr/>
          </p:nvSpPr>
          <p:spPr>
            <a:xfrm>
              <a:off x="384229" y="1996613"/>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350242" y="2257297"/>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32"/>
          <p:cNvSpPr/>
          <p:nvPr/>
        </p:nvSpPr>
        <p:spPr>
          <a:xfrm rot="10800000">
            <a:off x="8660540" y="1463807"/>
            <a:ext cx="483448" cy="2250795"/>
          </a:xfrm>
          <a:custGeom>
            <a:avLst/>
            <a:gdLst/>
            <a:ahLst/>
            <a:cxnLst/>
            <a:rect l="l" t="t" r="r" b="b"/>
            <a:pathLst>
              <a:path w="44878" h="208939" extrusionOk="0">
                <a:moveTo>
                  <a:pt x="1214" y="0"/>
                </a:moveTo>
                <a:cubicBezTo>
                  <a:pt x="489" y="0"/>
                  <a:pt x="0" y="677"/>
                  <a:pt x="0" y="1958"/>
                </a:cubicBezTo>
                <a:lnTo>
                  <a:pt x="0" y="59564"/>
                </a:lnTo>
                <a:lnTo>
                  <a:pt x="7274" y="66328"/>
                </a:lnTo>
                <a:cubicBezTo>
                  <a:pt x="8874" y="67929"/>
                  <a:pt x="9819" y="70111"/>
                  <a:pt x="9965" y="72365"/>
                </a:cubicBezTo>
                <a:lnTo>
                  <a:pt x="9965" y="136518"/>
                </a:lnTo>
                <a:cubicBezTo>
                  <a:pt x="9819" y="138845"/>
                  <a:pt x="8874" y="141027"/>
                  <a:pt x="7274" y="142628"/>
                </a:cubicBezTo>
                <a:lnTo>
                  <a:pt x="0" y="149319"/>
                </a:lnTo>
                <a:lnTo>
                  <a:pt x="0" y="206998"/>
                </a:lnTo>
                <a:cubicBezTo>
                  <a:pt x="0" y="208263"/>
                  <a:pt x="449" y="208938"/>
                  <a:pt x="1154" y="208938"/>
                </a:cubicBezTo>
                <a:cubicBezTo>
                  <a:pt x="1585" y="208938"/>
                  <a:pt x="2112" y="208686"/>
                  <a:pt x="2691" y="208162"/>
                </a:cubicBezTo>
                <a:lnTo>
                  <a:pt x="42186" y="171940"/>
                </a:lnTo>
                <a:cubicBezTo>
                  <a:pt x="43787" y="170267"/>
                  <a:pt x="44732" y="168085"/>
                  <a:pt x="44878" y="165830"/>
                </a:cubicBezTo>
                <a:lnTo>
                  <a:pt x="44878" y="43053"/>
                </a:lnTo>
                <a:cubicBezTo>
                  <a:pt x="44732" y="40798"/>
                  <a:pt x="43787" y="38616"/>
                  <a:pt x="42186" y="37016"/>
                </a:cubicBezTo>
                <a:lnTo>
                  <a:pt x="2691" y="721"/>
                </a:lnTo>
                <a:cubicBezTo>
                  <a:pt x="2152" y="236"/>
                  <a:pt x="1642" y="0"/>
                  <a:pt x="1214" y="0"/>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32"/>
          <p:cNvGrpSpPr/>
          <p:nvPr/>
        </p:nvGrpSpPr>
        <p:grpSpPr>
          <a:xfrm>
            <a:off x="8380018" y="1944447"/>
            <a:ext cx="304021" cy="1220039"/>
            <a:chOff x="8489731" y="1961756"/>
            <a:chExt cx="304021" cy="1220039"/>
          </a:xfrm>
        </p:grpSpPr>
        <p:sp>
          <p:nvSpPr>
            <p:cNvPr id="211" name="Google Shape;211;p32"/>
            <p:cNvSpPr/>
            <p:nvPr/>
          </p:nvSpPr>
          <p:spPr>
            <a:xfrm rot="10800000">
              <a:off x="8489731" y="1961756"/>
              <a:ext cx="270034" cy="1220039"/>
            </a:xfrm>
            <a:custGeom>
              <a:avLst/>
              <a:gdLst/>
              <a:ahLst/>
              <a:cxnLst/>
              <a:rect l="l" t="t" r="r" b="b"/>
              <a:pathLst>
                <a:path w="25067" h="113255" extrusionOk="0">
                  <a:moveTo>
                    <a:pt x="1163" y="0"/>
                  </a:moveTo>
                  <a:cubicBezTo>
                    <a:pt x="460" y="0"/>
                    <a:pt x="1" y="676"/>
                    <a:pt x="46" y="1940"/>
                  </a:cubicBezTo>
                  <a:lnTo>
                    <a:pt x="264" y="60564"/>
                  </a:lnTo>
                  <a:lnTo>
                    <a:pt x="264" y="67838"/>
                  </a:lnTo>
                  <a:lnTo>
                    <a:pt x="482" y="111334"/>
                  </a:lnTo>
                  <a:cubicBezTo>
                    <a:pt x="482" y="112566"/>
                    <a:pt x="970" y="113254"/>
                    <a:pt x="1710" y="113254"/>
                  </a:cubicBezTo>
                  <a:cubicBezTo>
                    <a:pt x="2149" y="113254"/>
                    <a:pt x="2678" y="113012"/>
                    <a:pt x="3246" y="112497"/>
                  </a:cubicBezTo>
                  <a:lnTo>
                    <a:pt x="22448" y="94677"/>
                  </a:lnTo>
                  <a:cubicBezTo>
                    <a:pt x="24049" y="93077"/>
                    <a:pt x="24994" y="90895"/>
                    <a:pt x="25067" y="88568"/>
                  </a:cubicBezTo>
                  <a:lnTo>
                    <a:pt x="24994" y="67693"/>
                  </a:lnTo>
                  <a:lnTo>
                    <a:pt x="24994" y="60419"/>
                  </a:lnTo>
                  <a:lnTo>
                    <a:pt x="24849" y="24415"/>
                  </a:lnTo>
                  <a:cubicBezTo>
                    <a:pt x="24703" y="22160"/>
                    <a:pt x="23685" y="19978"/>
                    <a:pt x="22085" y="18305"/>
                  </a:cubicBezTo>
                  <a:lnTo>
                    <a:pt x="2665" y="776"/>
                  </a:lnTo>
                  <a:cubicBezTo>
                    <a:pt x="2113" y="252"/>
                    <a:pt x="1593" y="0"/>
                    <a:pt x="1163"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rot="10800000">
              <a:off x="8636248" y="2223463"/>
              <a:ext cx="157505" cy="697649"/>
            </a:xfrm>
            <a:custGeom>
              <a:avLst/>
              <a:gdLst/>
              <a:ahLst/>
              <a:cxnLst/>
              <a:rect l="l" t="t" r="r" b="b"/>
              <a:pathLst>
                <a:path w="14621" h="64762" extrusionOk="0">
                  <a:moveTo>
                    <a:pt x="13126" y="0"/>
                  </a:moveTo>
                  <a:cubicBezTo>
                    <a:pt x="12696" y="0"/>
                    <a:pt x="12182" y="236"/>
                    <a:pt x="11638" y="725"/>
                  </a:cubicBezTo>
                  <a:lnTo>
                    <a:pt x="2619" y="9090"/>
                  </a:lnTo>
                  <a:cubicBezTo>
                    <a:pt x="1019" y="10763"/>
                    <a:pt x="73" y="12945"/>
                    <a:pt x="1" y="15200"/>
                  </a:cubicBezTo>
                  <a:lnTo>
                    <a:pt x="1" y="24364"/>
                  </a:lnTo>
                  <a:lnTo>
                    <a:pt x="1" y="31638"/>
                  </a:lnTo>
                  <a:lnTo>
                    <a:pt x="73" y="49676"/>
                  </a:lnTo>
                  <a:cubicBezTo>
                    <a:pt x="219" y="52004"/>
                    <a:pt x="1164" y="54113"/>
                    <a:pt x="2765" y="55786"/>
                  </a:cubicBezTo>
                  <a:lnTo>
                    <a:pt x="11929" y="64005"/>
                  </a:lnTo>
                  <a:cubicBezTo>
                    <a:pt x="12471" y="64519"/>
                    <a:pt x="12982" y="64762"/>
                    <a:pt x="13411" y="64762"/>
                  </a:cubicBezTo>
                  <a:cubicBezTo>
                    <a:pt x="14133" y="64762"/>
                    <a:pt x="14620" y="64074"/>
                    <a:pt x="14620" y="62841"/>
                  </a:cubicBezTo>
                  <a:lnTo>
                    <a:pt x="14475" y="31638"/>
                  </a:lnTo>
                  <a:lnTo>
                    <a:pt x="14475" y="24364"/>
                  </a:lnTo>
                  <a:lnTo>
                    <a:pt x="14329" y="1889"/>
                  </a:lnTo>
                  <a:cubicBezTo>
                    <a:pt x="14329" y="660"/>
                    <a:pt x="13845" y="0"/>
                    <a:pt x="13126" y="0"/>
                  </a:cubicBezTo>
                  <a:close/>
                </a:path>
              </a:pathLst>
            </a:custGeom>
            <a:solidFill>
              <a:srgbClr val="090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32"/>
          <p:cNvGrpSpPr/>
          <p:nvPr/>
        </p:nvGrpSpPr>
        <p:grpSpPr>
          <a:xfrm>
            <a:off x="3969943" y="4600338"/>
            <a:ext cx="1201952" cy="944177"/>
            <a:chOff x="813468" y="2715338"/>
            <a:chExt cx="1201952" cy="944177"/>
          </a:xfrm>
        </p:grpSpPr>
        <p:sp>
          <p:nvSpPr>
            <p:cNvPr id="214" name="Google Shape;214;p32"/>
            <p:cNvSpPr/>
            <p:nvPr/>
          </p:nvSpPr>
          <p:spPr>
            <a:xfrm>
              <a:off x="813468" y="2715338"/>
              <a:ext cx="1201952" cy="944177"/>
            </a:xfrm>
            <a:custGeom>
              <a:avLst/>
              <a:gdLst/>
              <a:ahLst/>
              <a:cxnLst/>
              <a:rect l="l" t="t" r="r" b="b"/>
              <a:pathLst>
                <a:path w="111576" h="87647" extrusionOk="0">
                  <a:moveTo>
                    <a:pt x="23203" y="1"/>
                  </a:moveTo>
                  <a:cubicBezTo>
                    <a:pt x="20876" y="146"/>
                    <a:pt x="18621" y="1019"/>
                    <a:pt x="16802" y="2474"/>
                  </a:cubicBezTo>
                  <a:lnTo>
                    <a:pt x="2037" y="15712"/>
                  </a:lnTo>
                  <a:cubicBezTo>
                    <a:pt x="510" y="17239"/>
                    <a:pt x="1" y="19494"/>
                    <a:pt x="801" y="21458"/>
                  </a:cubicBezTo>
                  <a:lnTo>
                    <a:pt x="29240" y="84374"/>
                  </a:lnTo>
                  <a:cubicBezTo>
                    <a:pt x="30258" y="86265"/>
                    <a:pt x="32222" y="87574"/>
                    <a:pt x="34404" y="87647"/>
                  </a:cubicBezTo>
                  <a:lnTo>
                    <a:pt x="77172" y="87647"/>
                  </a:lnTo>
                  <a:cubicBezTo>
                    <a:pt x="79354" y="87574"/>
                    <a:pt x="81318" y="86265"/>
                    <a:pt x="82336" y="84374"/>
                  </a:cubicBezTo>
                  <a:lnTo>
                    <a:pt x="110776" y="21458"/>
                  </a:lnTo>
                  <a:cubicBezTo>
                    <a:pt x="111576" y="19494"/>
                    <a:pt x="111067" y="17239"/>
                    <a:pt x="109539" y="15712"/>
                  </a:cubicBezTo>
                  <a:lnTo>
                    <a:pt x="94774" y="2474"/>
                  </a:lnTo>
                  <a:cubicBezTo>
                    <a:pt x="92956" y="1019"/>
                    <a:pt x="90701" y="146"/>
                    <a:pt x="88446" y="1"/>
                  </a:cubicBezTo>
                  <a:close/>
                </a:path>
              </a:pathLst>
            </a:custGeom>
            <a:gradFill>
              <a:gsLst>
                <a:gs pos="0">
                  <a:srgbClr val="32819C"/>
                </a:gs>
                <a:gs pos="50000">
                  <a:srgbClr val="5ED2F1"/>
                </a:gs>
                <a:gs pos="100000">
                  <a:srgbClr val="32819C"/>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1068906" y="2916708"/>
              <a:ext cx="690302" cy="542223"/>
            </a:xfrm>
            <a:custGeom>
              <a:avLst/>
              <a:gdLst/>
              <a:ahLst/>
              <a:cxnLst/>
              <a:rect l="l" t="t" r="r" b="b"/>
              <a:pathLst>
                <a:path w="64080" h="50334" extrusionOk="0">
                  <a:moveTo>
                    <a:pt x="13311" y="1"/>
                  </a:moveTo>
                  <a:cubicBezTo>
                    <a:pt x="11929" y="73"/>
                    <a:pt x="10692" y="510"/>
                    <a:pt x="9674" y="1383"/>
                  </a:cubicBezTo>
                  <a:lnTo>
                    <a:pt x="1164" y="9020"/>
                  </a:lnTo>
                  <a:cubicBezTo>
                    <a:pt x="291" y="9820"/>
                    <a:pt x="0" y="11129"/>
                    <a:pt x="437" y="12293"/>
                  </a:cubicBezTo>
                  <a:lnTo>
                    <a:pt x="16802" y="48442"/>
                  </a:lnTo>
                  <a:cubicBezTo>
                    <a:pt x="17384" y="49533"/>
                    <a:pt x="18548" y="50261"/>
                    <a:pt x="19784" y="50333"/>
                  </a:cubicBezTo>
                  <a:lnTo>
                    <a:pt x="44368" y="50333"/>
                  </a:lnTo>
                  <a:cubicBezTo>
                    <a:pt x="45605" y="50261"/>
                    <a:pt x="46769" y="49533"/>
                    <a:pt x="47351" y="48442"/>
                  </a:cubicBezTo>
                  <a:lnTo>
                    <a:pt x="63643" y="12293"/>
                  </a:lnTo>
                  <a:cubicBezTo>
                    <a:pt x="64080" y="11129"/>
                    <a:pt x="63861" y="9820"/>
                    <a:pt x="62989" y="9020"/>
                  </a:cubicBezTo>
                  <a:lnTo>
                    <a:pt x="54479" y="1383"/>
                  </a:lnTo>
                  <a:cubicBezTo>
                    <a:pt x="53388" y="510"/>
                    <a:pt x="52151" y="73"/>
                    <a:pt x="508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1031288" y="2890068"/>
              <a:ext cx="747504" cy="594717"/>
            </a:xfrm>
            <a:custGeom>
              <a:avLst/>
              <a:gdLst/>
              <a:ahLst/>
              <a:cxnLst/>
              <a:rect l="l" t="t" r="r" b="b"/>
              <a:pathLst>
                <a:path w="69390" h="55207" extrusionOk="0">
                  <a:moveTo>
                    <a:pt x="53461" y="4874"/>
                  </a:moveTo>
                  <a:cubicBezTo>
                    <a:pt x="54188" y="4947"/>
                    <a:pt x="54916" y="5238"/>
                    <a:pt x="55498" y="5674"/>
                  </a:cubicBezTo>
                  <a:lnTo>
                    <a:pt x="64008" y="13238"/>
                  </a:lnTo>
                  <a:cubicBezTo>
                    <a:pt x="64080" y="13384"/>
                    <a:pt x="64153" y="13602"/>
                    <a:pt x="64080" y="13748"/>
                  </a:cubicBezTo>
                  <a:lnTo>
                    <a:pt x="47715" y="49897"/>
                  </a:lnTo>
                  <a:cubicBezTo>
                    <a:pt x="47570" y="50115"/>
                    <a:pt x="47279" y="50333"/>
                    <a:pt x="46988" y="50406"/>
                  </a:cubicBezTo>
                  <a:lnTo>
                    <a:pt x="22476" y="50406"/>
                  </a:lnTo>
                  <a:cubicBezTo>
                    <a:pt x="22112" y="50333"/>
                    <a:pt x="21894" y="50115"/>
                    <a:pt x="21676" y="49897"/>
                  </a:cubicBezTo>
                  <a:lnTo>
                    <a:pt x="5311" y="13748"/>
                  </a:lnTo>
                  <a:cubicBezTo>
                    <a:pt x="5311" y="13602"/>
                    <a:pt x="5311" y="13384"/>
                    <a:pt x="5456" y="13238"/>
                  </a:cubicBezTo>
                  <a:lnTo>
                    <a:pt x="13966" y="5674"/>
                  </a:lnTo>
                  <a:cubicBezTo>
                    <a:pt x="14548" y="5238"/>
                    <a:pt x="15202" y="4947"/>
                    <a:pt x="15930" y="4874"/>
                  </a:cubicBezTo>
                  <a:close/>
                  <a:moveTo>
                    <a:pt x="16003" y="1"/>
                  </a:moveTo>
                  <a:cubicBezTo>
                    <a:pt x="14039" y="73"/>
                    <a:pt x="12220" y="801"/>
                    <a:pt x="10693" y="2037"/>
                  </a:cubicBezTo>
                  <a:lnTo>
                    <a:pt x="2183" y="9674"/>
                  </a:lnTo>
                  <a:cubicBezTo>
                    <a:pt x="510" y="11202"/>
                    <a:pt x="1" y="13675"/>
                    <a:pt x="946" y="15784"/>
                  </a:cubicBezTo>
                  <a:lnTo>
                    <a:pt x="17312" y="51934"/>
                  </a:lnTo>
                  <a:cubicBezTo>
                    <a:pt x="18257" y="53897"/>
                    <a:pt x="20221" y="55207"/>
                    <a:pt x="22476" y="55207"/>
                  </a:cubicBezTo>
                  <a:lnTo>
                    <a:pt x="46988" y="55207"/>
                  </a:lnTo>
                  <a:cubicBezTo>
                    <a:pt x="49170" y="55207"/>
                    <a:pt x="51206" y="53897"/>
                    <a:pt x="52152" y="51934"/>
                  </a:cubicBezTo>
                  <a:lnTo>
                    <a:pt x="68517" y="15784"/>
                  </a:lnTo>
                  <a:cubicBezTo>
                    <a:pt x="69390" y="13675"/>
                    <a:pt x="68881" y="11202"/>
                    <a:pt x="67281" y="9674"/>
                  </a:cubicBezTo>
                  <a:lnTo>
                    <a:pt x="58771" y="2037"/>
                  </a:lnTo>
                  <a:cubicBezTo>
                    <a:pt x="57243" y="801"/>
                    <a:pt x="55425" y="73"/>
                    <a:pt x="53461" y="1"/>
                  </a:cubicBezTo>
                  <a:close/>
                </a:path>
              </a:pathLst>
            </a:custGeom>
            <a:solidFill>
              <a:srgbClr val="2C7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1749711" y="1756033"/>
            <a:ext cx="5648755" cy="236626"/>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542476" y="2830963"/>
            <a:ext cx="8063318" cy="1626802"/>
          </a:xfrm>
          <a:custGeom>
            <a:avLst/>
            <a:gdLst/>
            <a:ahLst/>
            <a:cxnLst/>
            <a:rect l="l" t="t" r="r" b="b"/>
            <a:pathLst>
              <a:path w="220671" h="53948" fill="none" extrusionOk="0">
                <a:moveTo>
                  <a:pt x="210943" y="1"/>
                </a:moveTo>
                <a:lnTo>
                  <a:pt x="210943" y="18086"/>
                </a:lnTo>
                <a:cubicBezTo>
                  <a:pt x="210955" y="18456"/>
                  <a:pt x="211110" y="18813"/>
                  <a:pt x="211360" y="19098"/>
                </a:cubicBezTo>
                <a:lnTo>
                  <a:pt x="220254" y="27754"/>
                </a:lnTo>
                <a:cubicBezTo>
                  <a:pt x="220504" y="28028"/>
                  <a:pt x="220659" y="28385"/>
                  <a:pt x="220671" y="28766"/>
                </a:cubicBezTo>
                <a:lnTo>
                  <a:pt x="220671" y="41113"/>
                </a:lnTo>
                <a:cubicBezTo>
                  <a:pt x="220659" y="41494"/>
                  <a:pt x="220504" y="41839"/>
                  <a:pt x="220242" y="42113"/>
                </a:cubicBezTo>
                <a:lnTo>
                  <a:pt x="207883" y="53543"/>
                </a:lnTo>
                <a:cubicBezTo>
                  <a:pt x="207598" y="53781"/>
                  <a:pt x="207229" y="53924"/>
                  <a:pt x="206859" y="53948"/>
                </a:cubicBezTo>
                <a:lnTo>
                  <a:pt x="138244" y="53948"/>
                </a:lnTo>
                <a:cubicBezTo>
                  <a:pt x="137863" y="53924"/>
                  <a:pt x="137494" y="53781"/>
                  <a:pt x="137208" y="53543"/>
                </a:cubicBezTo>
                <a:lnTo>
                  <a:pt x="128469" y="45387"/>
                </a:lnTo>
                <a:cubicBezTo>
                  <a:pt x="128171" y="45149"/>
                  <a:pt x="127814" y="45006"/>
                  <a:pt x="127433" y="44983"/>
                </a:cubicBezTo>
                <a:lnTo>
                  <a:pt x="93250" y="44983"/>
                </a:lnTo>
                <a:cubicBezTo>
                  <a:pt x="92869" y="45006"/>
                  <a:pt x="92500" y="45149"/>
                  <a:pt x="92214" y="45387"/>
                </a:cubicBezTo>
                <a:lnTo>
                  <a:pt x="83475" y="53543"/>
                </a:lnTo>
                <a:cubicBezTo>
                  <a:pt x="83177" y="53781"/>
                  <a:pt x="82820" y="53924"/>
                  <a:pt x="82439" y="53948"/>
                </a:cubicBezTo>
                <a:lnTo>
                  <a:pt x="13823" y="53948"/>
                </a:lnTo>
                <a:cubicBezTo>
                  <a:pt x="13442" y="53924"/>
                  <a:pt x="13085" y="53781"/>
                  <a:pt x="12788" y="53543"/>
                </a:cubicBezTo>
                <a:lnTo>
                  <a:pt x="441" y="42113"/>
                </a:lnTo>
                <a:cubicBezTo>
                  <a:pt x="179" y="41839"/>
                  <a:pt x="24" y="41494"/>
                  <a:pt x="0" y="41113"/>
                </a:cubicBezTo>
                <a:lnTo>
                  <a:pt x="0" y="28766"/>
                </a:lnTo>
                <a:cubicBezTo>
                  <a:pt x="24" y="28385"/>
                  <a:pt x="167" y="28028"/>
                  <a:pt x="429" y="27754"/>
                </a:cubicBezTo>
                <a:lnTo>
                  <a:pt x="9323" y="19098"/>
                </a:lnTo>
                <a:cubicBezTo>
                  <a:pt x="9573" y="18813"/>
                  <a:pt x="9728" y="18456"/>
                  <a:pt x="9752" y="18086"/>
                </a:cubicBezTo>
                <a:lnTo>
                  <a:pt x="9752" y="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838087" y="3728054"/>
            <a:ext cx="384351" cy="384351"/>
          </a:xfrm>
          <a:custGeom>
            <a:avLst/>
            <a:gdLst/>
            <a:ahLst/>
            <a:cxnLst/>
            <a:rect l="l" t="t" r="r" b="b"/>
            <a:pathLst>
              <a:path w="13312" h="13312" fill="none" extrusionOk="0">
                <a:moveTo>
                  <a:pt x="8347" y="120"/>
                </a:moveTo>
                <a:cubicBezTo>
                  <a:pt x="8728" y="1"/>
                  <a:pt x="9133" y="96"/>
                  <a:pt x="9430" y="358"/>
                </a:cubicBezTo>
                <a:lnTo>
                  <a:pt x="10704" y="1632"/>
                </a:lnTo>
                <a:lnTo>
                  <a:pt x="11193" y="2120"/>
                </a:lnTo>
                <a:lnTo>
                  <a:pt x="11693" y="2620"/>
                </a:lnTo>
                <a:lnTo>
                  <a:pt x="12955" y="3894"/>
                </a:lnTo>
                <a:cubicBezTo>
                  <a:pt x="13217" y="4180"/>
                  <a:pt x="13312" y="4597"/>
                  <a:pt x="13193" y="4966"/>
                </a:cubicBezTo>
                <a:lnTo>
                  <a:pt x="10264" y="12729"/>
                </a:lnTo>
                <a:cubicBezTo>
                  <a:pt x="10109" y="13086"/>
                  <a:pt x="9764" y="13312"/>
                  <a:pt x="9383" y="13312"/>
                </a:cubicBezTo>
                <a:lnTo>
                  <a:pt x="7275" y="13193"/>
                </a:lnTo>
                <a:cubicBezTo>
                  <a:pt x="6859" y="13157"/>
                  <a:pt x="6466" y="12979"/>
                  <a:pt x="6156" y="12693"/>
                </a:cubicBezTo>
                <a:lnTo>
                  <a:pt x="3882" y="10419"/>
                </a:lnTo>
                <a:lnTo>
                  <a:pt x="3394" y="9931"/>
                </a:lnTo>
                <a:lnTo>
                  <a:pt x="2894" y="9431"/>
                </a:lnTo>
                <a:lnTo>
                  <a:pt x="620" y="7156"/>
                </a:lnTo>
                <a:cubicBezTo>
                  <a:pt x="346" y="6847"/>
                  <a:pt x="167" y="6466"/>
                  <a:pt x="120" y="6049"/>
                </a:cubicBezTo>
                <a:lnTo>
                  <a:pt x="13" y="3942"/>
                </a:lnTo>
                <a:cubicBezTo>
                  <a:pt x="1" y="3549"/>
                  <a:pt x="227" y="3204"/>
                  <a:pt x="584"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995659" y="3728041"/>
            <a:ext cx="384351" cy="384351"/>
          </a:xfrm>
          <a:custGeom>
            <a:avLst/>
            <a:gdLst/>
            <a:ahLst/>
            <a:cxnLst/>
            <a:rect l="l" t="t" r="r" b="b"/>
            <a:pathLst>
              <a:path w="13312" h="13312" fill="none" extrusionOk="0">
                <a:moveTo>
                  <a:pt x="4953" y="120"/>
                </a:moveTo>
                <a:cubicBezTo>
                  <a:pt x="4584" y="1"/>
                  <a:pt x="4167" y="96"/>
                  <a:pt x="3882" y="358"/>
                </a:cubicBezTo>
                <a:lnTo>
                  <a:pt x="2608" y="1632"/>
                </a:lnTo>
                <a:lnTo>
                  <a:pt x="2119" y="2120"/>
                </a:lnTo>
                <a:lnTo>
                  <a:pt x="1619" y="2620"/>
                </a:lnTo>
                <a:lnTo>
                  <a:pt x="345" y="3894"/>
                </a:lnTo>
                <a:cubicBezTo>
                  <a:pt x="83" y="4180"/>
                  <a:pt x="0" y="4597"/>
                  <a:pt x="119" y="4966"/>
                </a:cubicBezTo>
                <a:lnTo>
                  <a:pt x="3048" y="12729"/>
                </a:lnTo>
                <a:cubicBezTo>
                  <a:pt x="3203" y="13086"/>
                  <a:pt x="3548" y="13312"/>
                  <a:pt x="3941" y="13312"/>
                </a:cubicBezTo>
                <a:lnTo>
                  <a:pt x="6037" y="13193"/>
                </a:lnTo>
                <a:cubicBezTo>
                  <a:pt x="6453" y="13157"/>
                  <a:pt x="6846" y="12979"/>
                  <a:pt x="7156" y="12693"/>
                </a:cubicBezTo>
                <a:lnTo>
                  <a:pt x="9430" y="10419"/>
                </a:lnTo>
                <a:lnTo>
                  <a:pt x="9930" y="9931"/>
                </a:lnTo>
                <a:lnTo>
                  <a:pt x="10418" y="9431"/>
                </a:lnTo>
                <a:lnTo>
                  <a:pt x="12692" y="7156"/>
                </a:lnTo>
                <a:cubicBezTo>
                  <a:pt x="12978" y="6847"/>
                  <a:pt x="13145" y="6466"/>
                  <a:pt x="13192" y="6049"/>
                </a:cubicBezTo>
                <a:lnTo>
                  <a:pt x="13311" y="3942"/>
                </a:lnTo>
                <a:cubicBezTo>
                  <a:pt x="13311" y="3549"/>
                  <a:pt x="13085" y="3204"/>
                  <a:pt x="12728" y="3049"/>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2"/>
          <p:cNvGrpSpPr/>
          <p:nvPr/>
        </p:nvGrpSpPr>
        <p:grpSpPr>
          <a:xfrm>
            <a:off x="837412" y="920661"/>
            <a:ext cx="384351" cy="384004"/>
            <a:chOff x="837412" y="920661"/>
            <a:chExt cx="384351" cy="384004"/>
          </a:xfrm>
        </p:grpSpPr>
        <p:sp>
          <p:nvSpPr>
            <p:cNvPr id="223" name="Google Shape;223;p32"/>
            <p:cNvSpPr/>
            <p:nvPr/>
          </p:nvSpPr>
          <p:spPr>
            <a:xfrm>
              <a:off x="837412" y="920661"/>
              <a:ext cx="384351" cy="384004"/>
            </a:xfrm>
            <a:custGeom>
              <a:avLst/>
              <a:gdLst/>
              <a:ahLst/>
              <a:cxnLst/>
              <a:rect l="l" t="t" r="r" b="b"/>
              <a:pathLst>
                <a:path w="13312" h="13300" fill="none" extrusionOk="0">
                  <a:moveTo>
                    <a:pt x="8347" y="13181"/>
                  </a:moveTo>
                  <a:cubicBezTo>
                    <a:pt x="8728" y="13300"/>
                    <a:pt x="9133" y="13204"/>
                    <a:pt x="9430" y="12942"/>
                  </a:cubicBezTo>
                  <a:lnTo>
                    <a:pt x="10704" y="11680"/>
                  </a:lnTo>
                  <a:lnTo>
                    <a:pt x="11193" y="11192"/>
                  </a:lnTo>
                  <a:lnTo>
                    <a:pt x="11693" y="10692"/>
                  </a:lnTo>
                  <a:lnTo>
                    <a:pt x="12955" y="9418"/>
                  </a:lnTo>
                  <a:cubicBezTo>
                    <a:pt x="13217" y="9132"/>
                    <a:pt x="13312" y="8716"/>
                    <a:pt x="13193" y="8347"/>
                  </a:cubicBezTo>
                  <a:lnTo>
                    <a:pt x="10264" y="572"/>
                  </a:lnTo>
                  <a:cubicBezTo>
                    <a:pt x="10109" y="227"/>
                    <a:pt x="9764" y="0"/>
                    <a:pt x="9383" y="0"/>
                  </a:cubicBezTo>
                  <a:lnTo>
                    <a:pt x="7275" y="108"/>
                  </a:lnTo>
                  <a:cubicBezTo>
                    <a:pt x="6859" y="155"/>
                    <a:pt x="6466" y="334"/>
                    <a:pt x="6156" y="608"/>
                  </a:cubicBezTo>
                  <a:lnTo>
                    <a:pt x="3882" y="2882"/>
                  </a:lnTo>
                  <a:lnTo>
                    <a:pt x="3394" y="3370"/>
                  </a:lnTo>
                  <a:lnTo>
                    <a:pt x="2894" y="3870"/>
                  </a:lnTo>
                  <a:lnTo>
                    <a:pt x="620" y="6144"/>
                  </a:lnTo>
                  <a:cubicBezTo>
                    <a:pt x="346" y="6454"/>
                    <a:pt x="167" y="6846"/>
                    <a:pt x="120" y="7263"/>
                  </a:cubicBezTo>
                  <a:lnTo>
                    <a:pt x="13" y="9359"/>
                  </a:lnTo>
                  <a:cubicBezTo>
                    <a:pt x="1" y="9752"/>
                    <a:pt x="227" y="10097"/>
                    <a:pt x="584" y="10252"/>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948110" y="1036846"/>
              <a:ext cx="161946" cy="161166"/>
            </a:xfrm>
            <a:custGeom>
              <a:avLst/>
              <a:gdLst/>
              <a:ahLst/>
              <a:cxnLst/>
              <a:rect l="l" t="t" r="r" b="b"/>
              <a:pathLst>
                <a:path w="5609" h="5582" extrusionOk="0">
                  <a:moveTo>
                    <a:pt x="3941" y="1"/>
                  </a:moveTo>
                  <a:lnTo>
                    <a:pt x="3048" y="48"/>
                  </a:lnTo>
                  <a:cubicBezTo>
                    <a:pt x="2882" y="72"/>
                    <a:pt x="2715" y="144"/>
                    <a:pt x="2584" y="263"/>
                  </a:cubicBezTo>
                  <a:lnTo>
                    <a:pt x="1620" y="1215"/>
                  </a:lnTo>
                  <a:lnTo>
                    <a:pt x="1417" y="1429"/>
                  </a:lnTo>
                  <a:lnTo>
                    <a:pt x="1203" y="1632"/>
                  </a:lnTo>
                  <a:lnTo>
                    <a:pt x="262" y="2596"/>
                  </a:lnTo>
                  <a:cubicBezTo>
                    <a:pt x="143" y="2727"/>
                    <a:pt x="72" y="2894"/>
                    <a:pt x="48" y="3073"/>
                  </a:cubicBezTo>
                  <a:lnTo>
                    <a:pt x="0" y="3965"/>
                  </a:lnTo>
                  <a:cubicBezTo>
                    <a:pt x="0" y="4120"/>
                    <a:pt x="96" y="4275"/>
                    <a:pt x="251" y="4335"/>
                  </a:cubicBezTo>
                  <a:lnTo>
                    <a:pt x="3525" y="5561"/>
                  </a:lnTo>
                  <a:cubicBezTo>
                    <a:pt x="3570" y="5575"/>
                    <a:pt x="3616" y="5582"/>
                    <a:pt x="3662" y="5582"/>
                  </a:cubicBezTo>
                  <a:cubicBezTo>
                    <a:pt x="3773" y="5582"/>
                    <a:pt x="3881" y="5542"/>
                    <a:pt x="3965" y="5466"/>
                  </a:cubicBezTo>
                  <a:lnTo>
                    <a:pt x="4501" y="4930"/>
                  </a:lnTo>
                  <a:lnTo>
                    <a:pt x="4715" y="4716"/>
                  </a:lnTo>
                  <a:lnTo>
                    <a:pt x="4918" y="4513"/>
                  </a:lnTo>
                  <a:lnTo>
                    <a:pt x="5454" y="3977"/>
                  </a:lnTo>
                  <a:cubicBezTo>
                    <a:pt x="5561" y="3846"/>
                    <a:pt x="5608" y="3680"/>
                    <a:pt x="5549" y="3525"/>
                  </a:cubicBezTo>
                  <a:lnTo>
                    <a:pt x="4322" y="251"/>
                  </a:lnTo>
                  <a:cubicBezTo>
                    <a:pt x="4251" y="96"/>
                    <a:pt x="4108" y="1"/>
                    <a:pt x="3941" y="1"/>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7920781" y="920477"/>
            <a:ext cx="384351" cy="384351"/>
            <a:chOff x="7920781" y="920477"/>
            <a:chExt cx="384351" cy="384351"/>
          </a:xfrm>
        </p:grpSpPr>
        <p:sp>
          <p:nvSpPr>
            <p:cNvPr id="226" name="Google Shape;226;p32"/>
            <p:cNvSpPr/>
            <p:nvPr/>
          </p:nvSpPr>
          <p:spPr>
            <a:xfrm>
              <a:off x="7920781" y="920477"/>
              <a:ext cx="384351" cy="384351"/>
            </a:xfrm>
            <a:custGeom>
              <a:avLst/>
              <a:gdLst/>
              <a:ahLst/>
              <a:cxnLst/>
              <a:rect l="l" t="t" r="r" b="b"/>
              <a:pathLst>
                <a:path w="13312" h="13312" fill="none" extrusionOk="0">
                  <a:moveTo>
                    <a:pt x="4953" y="13193"/>
                  </a:moveTo>
                  <a:cubicBezTo>
                    <a:pt x="4584" y="13312"/>
                    <a:pt x="4167" y="13216"/>
                    <a:pt x="3882" y="12954"/>
                  </a:cubicBezTo>
                  <a:lnTo>
                    <a:pt x="2608" y="11692"/>
                  </a:lnTo>
                  <a:lnTo>
                    <a:pt x="2119" y="11192"/>
                  </a:lnTo>
                  <a:lnTo>
                    <a:pt x="1619" y="10704"/>
                  </a:lnTo>
                  <a:lnTo>
                    <a:pt x="345" y="9430"/>
                  </a:lnTo>
                  <a:cubicBezTo>
                    <a:pt x="83" y="9133"/>
                    <a:pt x="0" y="8728"/>
                    <a:pt x="119" y="8347"/>
                  </a:cubicBezTo>
                  <a:lnTo>
                    <a:pt x="3048" y="584"/>
                  </a:lnTo>
                  <a:cubicBezTo>
                    <a:pt x="3203" y="227"/>
                    <a:pt x="3548" y="0"/>
                    <a:pt x="3941" y="0"/>
                  </a:cubicBezTo>
                  <a:lnTo>
                    <a:pt x="6037" y="120"/>
                  </a:lnTo>
                  <a:cubicBezTo>
                    <a:pt x="6453" y="167"/>
                    <a:pt x="6846" y="334"/>
                    <a:pt x="7156" y="620"/>
                  </a:cubicBezTo>
                  <a:lnTo>
                    <a:pt x="9430" y="2894"/>
                  </a:lnTo>
                  <a:lnTo>
                    <a:pt x="9930" y="3382"/>
                  </a:lnTo>
                  <a:lnTo>
                    <a:pt x="10418" y="3882"/>
                  </a:lnTo>
                  <a:lnTo>
                    <a:pt x="12692" y="6156"/>
                  </a:lnTo>
                  <a:cubicBezTo>
                    <a:pt x="12978" y="6466"/>
                    <a:pt x="13145" y="6858"/>
                    <a:pt x="13192" y="7275"/>
                  </a:cubicBezTo>
                  <a:lnTo>
                    <a:pt x="13311" y="9371"/>
                  </a:lnTo>
                  <a:cubicBezTo>
                    <a:pt x="13311" y="9764"/>
                    <a:pt x="13085" y="10109"/>
                    <a:pt x="12728" y="10264"/>
                  </a:cubicBezTo>
                  <a:close/>
                </a:path>
              </a:pathLst>
            </a:custGeom>
            <a:noFill/>
            <a:ln w="28575"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8032491" y="1037009"/>
              <a:ext cx="162292" cy="161166"/>
            </a:xfrm>
            <a:custGeom>
              <a:avLst/>
              <a:gdLst/>
              <a:ahLst/>
              <a:cxnLst/>
              <a:rect l="l" t="t" r="r" b="b"/>
              <a:pathLst>
                <a:path w="5621" h="5582" extrusionOk="0">
                  <a:moveTo>
                    <a:pt x="1656" y="1"/>
                  </a:moveTo>
                  <a:cubicBezTo>
                    <a:pt x="1501" y="1"/>
                    <a:pt x="1358" y="96"/>
                    <a:pt x="1286" y="251"/>
                  </a:cubicBezTo>
                  <a:lnTo>
                    <a:pt x="48" y="3525"/>
                  </a:lnTo>
                  <a:cubicBezTo>
                    <a:pt x="1" y="3680"/>
                    <a:pt x="36" y="3846"/>
                    <a:pt x="155" y="3977"/>
                  </a:cubicBezTo>
                  <a:lnTo>
                    <a:pt x="691" y="4513"/>
                  </a:lnTo>
                  <a:lnTo>
                    <a:pt x="894" y="4716"/>
                  </a:lnTo>
                  <a:lnTo>
                    <a:pt x="1108" y="4930"/>
                  </a:lnTo>
                  <a:lnTo>
                    <a:pt x="1644" y="5466"/>
                  </a:lnTo>
                  <a:cubicBezTo>
                    <a:pt x="1728" y="5542"/>
                    <a:pt x="1836" y="5582"/>
                    <a:pt x="1947" y="5582"/>
                  </a:cubicBezTo>
                  <a:cubicBezTo>
                    <a:pt x="1993" y="5582"/>
                    <a:pt x="2039" y="5575"/>
                    <a:pt x="2084" y="5561"/>
                  </a:cubicBezTo>
                  <a:lnTo>
                    <a:pt x="5370" y="4335"/>
                  </a:lnTo>
                  <a:cubicBezTo>
                    <a:pt x="5525" y="4263"/>
                    <a:pt x="5620" y="4120"/>
                    <a:pt x="5620" y="3954"/>
                  </a:cubicBezTo>
                  <a:lnTo>
                    <a:pt x="5573" y="3061"/>
                  </a:lnTo>
                  <a:cubicBezTo>
                    <a:pt x="5549" y="2894"/>
                    <a:pt x="5477" y="2727"/>
                    <a:pt x="5358" y="2596"/>
                  </a:cubicBezTo>
                  <a:lnTo>
                    <a:pt x="4406" y="1632"/>
                  </a:lnTo>
                  <a:lnTo>
                    <a:pt x="4192" y="1429"/>
                  </a:lnTo>
                  <a:lnTo>
                    <a:pt x="3989" y="1215"/>
                  </a:lnTo>
                  <a:lnTo>
                    <a:pt x="3025" y="263"/>
                  </a:lnTo>
                  <a:cubicBezTo>
                    <a:pt x="2894" y="144"/>
                    <a:pt x="2727" y="72"/>
                    <a:pt x="2549" y="48"/>
                  </a:cubicBezTo>
                  <a:lnTo>
                    <a:pt x="1656" y="1"/>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2"/>
          <p:cNvSpPr/>
          <p:nvPr/>
        </p:nvSpPr>
        <p:spPr>
          <a:xfrm>
            <a:off x="948439" y="3834739"/>
            <a:ext cx="162292" cy="161137"/>
          </a:xfrm>
          <a:custGeom>
            <a:avLst/>
            <a:gdLst/>
            <a:ahLst/>
            <a:cxnLst/>
            <a:rect l="l" t="t" r="r" b="b"/>
            <a:pathLst>
              <a:path w="5621" h="5581" extrusionOk="0">
                <a:moveTo>
                  <a:pt x="3671" y="0"/>
                </a:moveTo>
                <a:cubicBezTo>
                  <a:pt x="3626" y="0"/>
                  <a:pt x="3581" y="7"/>
                  <a:pt x="3537" y="21"/>
                </a:cubicBezTo>
                <a:lnTo>
                  <a:pt x="251" y="1259"/>
                </a:lnTo>
                <a:cubicBezTo>
                  <a:pt x="96" y="1318"/>
                  <a:pt x="1" y="1461"/>
                  <a:pt x="1" y="1628"/>
                </a:cubicBezTo>
                <a:lnTo>
                  <a:pt x="48" y="2521"/>
                </a:lnTo>
                <a:cubicBezTo>
                  <a:pt x="72" y="2699"/>
                  <a:pt x="143" y="2866"/>
                  <a:pt x="263" y="2997"/>
                </a:cubicBezTo>
                <a:lnTo>
                  <a:pt x="1215" y="3950"/>
                </a:lnTo>
                <a:lnTo>
                  <a:pt x="1429" y="4164"/>
                </a:lnTo>
                <a:lnTo>
                  <a:pt x="1632" y="4366"/>
                </a:lnTo>
                <a:lnTo>
                  <a:pt x="2596" y="5319"/>
                </a:lnTo>
                <a:cubicBezTo>
                  <a:pt x="2727" y="5438"/>
                  <a:pt x="2894" y="5521"/>
                  <a:pt x="3060" y="5533"/>
                </a:cubicBezTo>
                <a:lnTo>
                  <a:pt x="3953" y="5581"/>
                </a:lnTo>
                <a:cubicBezTo>
                  <a:pt x="4120" y="5581"/>
                  <a:pt x="4263" y="5486"/>
                  <a:pt x="4334" y="5343"/>
                </a:cubicBezTo>
                <a:lnTo>
                  <a:pt x="5561" y="2068"/>
                </a:lnTo>
                <a:cubicBezTo>
                  <a:pt x="5620" y="1902"/>
                  <a:pt x="5573" y="1735"/>
                  <a:pt x="5466" y="1616"/>
                </a:cubicBezTo>
                <a:lnTo>
                  <a:pt x="4930" y="1080"/>
                </a:lnTo>
                <a:lnTo>
                  <a:pt x="4727" y="866"/>
                </a:lnTo>
                <a:lnTo>
                  <a:pt x="4513" y="664"/>
                </a:lnTo>
                <a:lnTo>
                  <a:pt x="3977" y="128"/>
                </a:lnTo>
                <a:cubicBezTo>
                  <a:pt x="3892" y="43"/>
                  <a:pt x="3783" y="0"/>
                  <a:pt x="367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8107369" y="3834727"/>
            <a:ext cx="161946" cy="161137"/>
          </a:xfrm>
          <a:custGeom>
            <a:avLst/>
            <a:gdLst/>
            <a:ahLst/>
            <a:cxnLst/>
            <a:rect l="l" t="t" r="r" b="b"/>
            <a:pathLst>
              <a:path w="5609" h="5581" extrusionOk="0">
                <a:moveTo>
                  <a:pt x="1950" y="0"/>
                </a:moveTo>
                <a:cubicBezTo>
                  <a:pt x="1838" y="0"/>
                  <a:pt x="1729" y="43"/>
                  <a:pt x="1644" y="128"/>
                </a:cubicBezTo>
                <a:lnTo>
                  <a:pt x="1108" y="664"/>
                </a:lnTo>
                <a:lnTo>
                  <a:pt x="894" y="866"/>
                </a:lnTo>
                <a:lnTo>
                  <a:pt x="679" y="1080"/>
                </a:lnTo>
                <a:lnTo>
                  <a:pt x="155" y="1616"/>
                </a:lnTo>
                <a:cubicBezTo>
                  <a:pt x="36" y="1735"/>
                  <a:pt x="1" y="1902"/>
                  <a:pt x="48" y="2068"/>
                </a:cubicBezTo>
                <a:lnTo>
                  <a:pt x="1286" y="5343"/>
                </a:lnTo>
                <a:cubicBezTo>
                  <a:pt x="1346" y="5486"/>
                  <a:pt x="1501" y="5581"/>
                  <a:pt x="1656" y="5581"/>
                </a:cubicBezTo>
                <a:lnTo>
                  <a:pt x="2549" y="5533"/>
                </a:lnTo>
                <a:cubicBezTo>
                  <a:pt x="2727" y="5509"/>
                  <a:pt x="2894" y="5438"/>
                  <a:pt x="3025" y="5319"/>
                </a:cubicBezTo>
                <a:lnTo>
                  <a:pt x="3977" y="4366"/>
                </a:lnTo>
                <a:lnTo>
                  <a:pt x="4192" y="4164"/>
                </a:lnTo>
                <a:lnTo>
                  <a:pt x="4394" y="3950"/>
                </a:lnTo>
                <a:lnTo>
                  <a:pt x="5358" y="2997"/>
                </a:lnTo>
                <a:cubicBezTo>
                  <a:pt x="5477" y="2866"/>
                  <a:pt x="5549" y="2699"/>
                  <a:pt x="5561" y="2521"/>
                </a:cubicBezTo>
                <a:lnTo>
                  <a:pt x="5608" y="1628"/>
                </a:lnTo>
                <a:cubicBezTo>
                  <a:pt x="5608" y="1461"/>
                  <a:pt x="5513" y="1318"/>
                  <a:pt x="5370" y="1259"/>
                </a:cubicBezTo>
                <a:lnTo>
                  <a:pt x="2084" y="21"/>
                </a:lnTo>
                <a:cubicBezTo>
                  <a:pt x="2040" y="7"/>
                  <a:pt x="1995" y="0"/>
                  <a:pt x="1950"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1749711" y="3150876"/>
            <a:ext cx="5648755" cy="236626"/>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5018184" y="1134237"/>
            <a:ext cx="501460" cy="117243"/>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5466083" y="1134237"/>
            <a:ext cx="501460" cy="117243"/>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4064577" y="1134237"/>
            <a:ext cx="1013069" cy="117243"/>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3622580" y="1134237"/>
            <a:ext cx="501460" cy="117243"/>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3175012" y="1134237"/>
            <a:ext cx="501129" cy="117243"/>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32"/>
          <p:cNvGrpSpPr/>
          <p:nvPr/>
        </p:nvGrpSpPr>
        <p:grpSpPr>
          <a:xfrm>
            <a:off x="2471950" y="3960879"/>
            <a:ext cx="929998" cy="126785"/>
            <a:chOff x="2424425" y="3960879"/>
            <a:chExt cx="929998" cy="126785"/>
          </a:xfrm>
        </p:grpSpPr>
        <p:sp>
          <p:nvSpPr>
            <p:cNvPr id="237" name="Google Shape;237;p32"/>
            <p:cNvSpPr/>
            <p:nvPr/>
          </p:nvSpPr>
          <p:spPr>
            <a:xfrm>
              <a:off x="2424425" y="3977289"/>
              <a:ext cx="929998" cy="110375"/>
            </a:xfrm>
            <a:custGeom>
              <a:avLst/>
              <a:gdLst/>
              <a:ahLst/>
              <a:cxnLst/>
              <a:rect l="l" t="t" r="r" b="b"/>
              <a:pathLst>
                <a:path w="33720" h="4002" fill="none" extrusionOk="0">
                  <a:moveTo>
                    <a:pt x="33719" y="1"/>
                  </a:moveTo>
                  <a:lnTo>
                    <a:pt x="29052" y="4001"/>
                  </a:lnTo>
                  <a:lnTo>
                    <a:pt x="1" y="400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2424425"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2550521"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2676616" y="39608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2802712"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2928808"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3054904" y="39608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32"/>
          <p:cNvGrpSpPr/>
          <p:nvPr/>
        </p:nvGrpSpPr>
        <p:grpSpPr>
          <a:xfrm>
            <a:off x="5742411" y="3960879"/>
            <a:ext cx="929639" cy="126785"/>
            <a:chOff x="5694885" y="3960879"/>
            <a:chExt cx="929639" cy="126785"/>
          </a:xfrm>
        </p:grpSpPr>
        <p:sp>
          <p:nvSpPr>
            <p:cNvPr id="245" name="Google Shape;245;p32"/>
            <p:cNvSpPr/>
            <p:nvPr/>
          </p:nvSpPr>
          <p:spPr>
            <a:xfrm>
              <a:off x="5694885" y="3977289"/>
              <a:ext cx="929639" cy="110375"/>
            </a:xfrm>
            <a:custGeom>
              <a:avLst/>
              <a:gdLst/>
              <a:ahLst/>
              <a:cxnLst/>
              <a:rect l="l" t="t" r="r" b="b"/>
              <a:pathLst>
                <a:path w="33707" h="4002" fill="none" extrusionOk="0">
                  <a:moveTo>
                    <a:pt x="0" y="1"/>
                  </a:moveTo>
                  <a:lnTo>
                    <a:pt x="4656" y="4001"/>
                  </a:lnTo>
                  <a:lnTo>
                    <a:pt x="33707" y="4001"/>
                  </a:lnTo>
                </a:path>
              </a:pathLst>
            </a:custGeom>
            <a:noFill/>
            <a:ln w="148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556540"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430444"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304348" y="39608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6178252"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6052157"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5926061" y="39608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3875" cap="flat" cmpd="sng">
              <a:solidFill>
                <a:srgbClr val="2C769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32"/>
          <p:cNvGrpSpPr/>
          <p:nvPr/>
        </p:nvGrpSpPr>
        <p:grpSpPr>
          <a:xfrm>
            <a:off x="6449603" y="3544125"/>
            <a:ext cx="359947" cy="127116"/>
            <a:chOff x="6476503" y="3544125"/>
            <a:chExt cx="359947" cy="127116"/>
          </a:xfrm>
        </p:grpSpPr>
        <p:sp>
          <p:nvSpPr>
            <p:cNvPr id="253" name="Google Shape;253;p32"/>
            <p:cNvSpPr/>
            <p:nvPr/>
          </p:nvSpPr>
          <p:spPr>
            <a:xfrm>
              <a:off x="6476503" y="3544125"/>
              <a:ext cx="73280" cy="127116"/>
            </a:xfrm>
            <a:custGeom>
              <a:avLst/>
              <a:gdLst/>
              <a:ahLst/>
              <a:cxnLst/>
              <a:rect l="l" t="t" r="r" b="b"/>
              <a:pathLst>
                <a:path w="2657" h="4609" fill="none" extrusionOk="0">
                  <a:moveTo>
                    <a:pt x="1" y="4609"/>
                  </a:moveTo>
                  <a:lnTo>
                    <a:pt x="2656"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571737" y="3544125"/>
              <a:ext cx="73583" cy="127116"/>
            </a:xfrm>
            <a:custGeom>
              <a:avLst/>
              <a:gdLst/>
              <a:ahLst/>
              <a:cxnLst/>
              <a:rect l="l" t="t" r="r" b="b"/>
              <a:pathLst>
                <a:path w="2668" h="4609" fill="none" extrusionOk="0">
                  <a:moveTo>
                    <a:pt x="1" y="4609"/>
                  </a:moveTo>
                  <a:lnTo>
                    <a:pt x="2668"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667301" y="3544125"/>
              <a:ext cx="73583" cy="127116"/>
            </a:xfrm>
            <a:custGeom>
              <a:avLst/>
              <a:gdLst/>
              <a:ahLst/>
              <a:cxnLst/>
              <a:rect l="l" t="t" r="r" b="b"/>
              <a:pathLst>
                <a:path w="2668" h="4609" fill="none" extrusionOk="0">
                  <a:moveTo>
                    <a:pt x="1" y="4609"/>
                  </a:moveTo>
                  <a:lnTo>
                    <a:pt x="2668" y="2299"/>
                  </a:lnTo>
                  <a:lnTo>
                    <a:pt x="1"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762866" y="3544125"/>
              <a:ext cx="73583" cy="127116"/>
            </a:xfrm>
            <a:custGeom>
              <a:avLst/>
              <a:gdLst/>
              <a:ahLst/>
              <a:cxnLst/>
              <a:rect l="l" t="t" r="r" b="b"/>
              <a:pathLst>
                <a:path w="2668" h="4609" fill="none" extrusionOk="0">
                  <a:moveTo>
                    <a:pt x="0" y="4609"/>
                  </a:moveTo>
                  <a:lnTo>
                    <a:pt x="2667" y="2299"/>
                  </a:lnTo>
                  <a:lnTo>
                    <a:pt x="0" y="1"/>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2"/>
          <p:cNvGrpSpPr/>
          <p:nvPr/>
        </p:nvGrpSpPr>
        <p:grpSpPr>
          <a:xfrm>
            <a:off x="2334451" y="3544125"/>
            <a:ext cx="359919" cy="127116"/>
            <a:chOff x="2361351" y="3544125"/>
            <a:chExt cx="359919" cy="127116"/>
          </a:xfrm>
        </p:grpSpPr>
        <p:sp>
          <p:nvSpPr>
            <p:cNvPr id="258" name="Google Shape;258;p32"/>
            <p:cNvSpPr/>
            <p:nvPr/>
          </p:nvSpPr>
          <p:spPr>
            <a:xfrm>
              <a:off x="2648017" y="3544125"/>
              <a:ext cx="73252" cy="127116"/>
            </a:xfrm>
            <a:custGeom>
              <a:avLst/>
              <a:gdLst/>
              <a:ahLst/>
              <a:cxnLst/>
              <a:rect l="l" t="t" r="r" b="b"/>
              <a:pathLst>
                <a:path w="2656" h="4609" fill="none" extrusionOk="0">
                  <a:moveTo>
                    <a:pt x="2656" y="1"/>
                  </a:moveTo>
                  <a:lnTo>
                    <a:pt x="1" y="2299"/>
                  </a:lnTo>
                  <a:lnTo>
                    <a:pt x="2656"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2552480" y="3544125"/>
              <a:ext cx="73252" cy="127116"/>
            </a:xfrm>
            <a:custGeom>
              <a:avLst/>
              <a:gdLst/>
              <a:ahLst/>
              <a:cxnLst/>
              <a:rect l="l" t="t" r="r" b="b"/>
              <a:pathLst>
                <a:path w="2656" h="4609" fill="none" extrusionOk="0">
                  <a:moveTo>
                    <a:pt x="2655" y="1"/>
                  </a:moveTo>
                  <a:lnTo>
                    <a:pt x="0" y="2299"/>
                  </a:lnTo>
                  <a:lnTo>
                    <a:pt x="2655"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2456916" y="3544125"/>
              <a:ext cx="73583" cy="127116"/>
            </a:xfrm>
            <a:custGeom>
              <a:avLst/>
              <a:gdLst/>
              <a:ahLst/>
              <a:cxnLst/>
              <a:rect l="l" t="t" r="r" b="b"/>
              <a:pathLst>
                <a:path w="2668" h="4609" fill="none" extrusionOk="0">
                  <a:moveTo>
                    <a:pt x="2667" y="1"/>
                  </a:moveTo>
                  <a:lnTo>
                    <a:pt x="0" y="2299"/>
                  </a:lnTo>
                  <a:lnTo>
                    <a:pt x="2667"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2361351" y="3544125"/>
              <a:ext cx="73583" cy="127116"/>
            </a:xfrm>
            <a:custGeom>
              <a:avLst/>
              <a:gdLst/>
              <a:ahLst/>
              <a:cxnLst/>
              <a:rect l="l" t="t" r="r" b="b"/>
              <a:pathLst>
                <a:path w="2668" h="4609" fill="none" extrusionOk="0">
                  <a:moveTo>
                    <a:pt x="2668" y="1"/>
                  </a:moveTo>
                  <a:lnTo>
                    <a:pt x="1" y="2299"/>
                  </a:lnTo>
                  <a:lnTo>
                    <a:pt x="2668" y="4609"/>
                  </a:lnTo>
                </a:path>
              </a:pathLst>
            </a:custGeom>
            <a:noFill/>
            <a:ln w="381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32"/>
          <p:cNvSpPr/>
          <p:nvPr/>
        </p:nvSpPr>
        <p:spPr>
          <a:xfrm>
            <a:off x="542476" y="594977"/>
            <a:ext cx="8063318" cy="1626802"/>
          </a:xfrm>
          <a:custGeom>
            <a:avLst/>
            <a:gdLst/>
            <a:ahLst/>
            <a:cxnLst/>
            <a:rect l="l" t="t" r="r" b="b"/>
            <a:pathLst>
              <a:path w="220671" h="53948" fill="none" extrusionOk="0">
                <a:moveTo>
                  <a:pt x="210943" y="53947"/>
                </a:moveTo>
                <a:lnTo>
                  <a:pt x="210943" y="35862"/>
                </a:lnTo>
                <a:cubicBezTo>
                  <a:pt x="210955" y="35481"/>
                  <a:pt x="211110" y="35124"/>
                  <a:pt x="211360" y="34850"/>
                </a:cubicBezTo>
                <a:lnTo>
                  <a:pt x="220254" y="26194"/>
                </a:lnTo>
                <a:cubicBezTo>
                  <a:pt x="220504" y="25920"/>
                  <a:pt x="220659" y="25563"/>
                  <a:pt x="220671" y="25182"/>
                </a:cubicBezTo>
                <a:lnTo>
                  <a:pt x="220671" y="12835"/>
                </a:lnTo>
                <a:cubicBezTo>
                  <a:pt x="220659" y="12454"/>
                  <a:pt x="220504" y="12097"/>
                  <a:pt x="220242" y="11835"/>
                </a:cubicBezTo>
                <a:lnTo>
                  <a:pt x="207883" y="405"/>
                </a:lnTo>
                <a:cubicBezTo>
                  <a:pt x="207598" y="167"/>
                  <a:pt x="207229" y="24"/>
                  <a:pt x="206859" y="0"/>
                </a:cubicBezTo>
                <a:lnTo>
                  <a:pt x="138244" y="0"/>
                </a:lnTo>
                <a:cubicBezTo>
                  <a:pt x="137863" y="24"/>
                  <a:pt x="137494" y="167"/>
                  <a:pt x="137208" y="405"/>
                </a:cubicBezTo>
                <a:lnTo>
                  <a:pt x="128469" y="8549"/>
                </a:lnTo>
                <a:cubicBezTo>
                  <a:pt x="128171" y="8787"/>
                  <a:pt x="127814" y="8930"/>
                  <a:pt x="127433" y="8954"/>
                </a:cubicBezTo>
                <a:lnTo>
                  <a:pt x="93250" y="8954"/>
                </a:lnTo>
                <a:cubicBezTo>
                  <a:pt x="92869" y="8930"/>
                  <a:pt x="92500" y="8787"/>
                  <a:pt x="92214" y="8549"/>
                </a:cubicBezTo>
                <a:lnTo>
                  <a:pt x="83475" y="405"/>
                </a:lnTo>
                <a:cubicBezTo>
                  <a:pt x="83177" y="155"/>
                  <a:pt x="82820" y="12"/>
                  <a:pt x="82439" y="0"/>
                </a:cubicBezTo>
                <a:lnTo>
                  <a:pt x="13823" y="0"/>
                </a:lnTo>
                <a:cubicBezTo>
                  <a:pt x="13442" y="12"/>
                  <a:pt x="13085" y="155"/>
                  <a:pt x="12788" y="405"/>
                </a:cubicBezTo>
                <a:lnTo>
                  <a:pt x="441" y="11823"/>
                </a:lnTo>
                <a:cubicBezTo>
                  <a:pt x="179" y="12097"/>
                  <a:pt x="24" y="12454"/>
                  <a:pt x="0" y="12823"/>
                </a:cubicBezTo>
                <a:lnTo>
                  <a:pt x="0" y="25182"/>
                </a:lnTo>
                <a:cubicBezTo>
                  <a:pt x="24" y="25551"/>
                  <a:pt x="167" y="25908"/>
                  <a:pt x="429" y="26194"/>
                </a:cubicBezTo>
                <a:lnTo>
                  <a:pt x="9311" y="34850"/>
                </a:lnTo>
                <a:cubicBezTo>
                  <a:pt x="9573" y="35124"/>
                  <a:pt x="9716" y="35481"/>
                  <a:pt x="9740" y="35862"/>
                </a:cubicBezTo>
                <a:lnTo>
                  <a:pt x="9740" y="53947"/>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txBox="1">
            <a:spLocks noGrp="1"/>
          </p:cNvSpPr>
          <p:nvPr>
            <p:ph type="title"/>
          </p:nvPr>
        </p:nvSpPr>
        <p:spPr>
          <a:xfrm>
            <a:off x="1045427" y="1766133"/>
            <a:ext cx="7045800" cy="16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sz="4400" dirty="0"/>
              <a:t>THE ART OF PROMPTING</a:t>
            </a:r>
            <a:endParaRPr sz="4400" dirty="0"/>
          </a:p>
        </p:txBody>
      </p:sp>
      <p:sp>
        <p:nvSpPr>
          <p:cNvPr id="264" name="Google Shape;264;p32"/>
          <p:cNvSpPr txBox="1">
            <a:spLocks noGrp="1"/>
          </p:cNvSpPr>
          <p:nvPr>
            <p:ph type="subTitle" idx="1"/>
          </p:nvPr>
        </p:nvSpPr>
        <p:spPr>
          <a:xfrm>
            <a:off x="2368340" y="3381532"/>
            <a:ext cx="4401900" cy="3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b="0" i="0" dirty="0">
                <a:solidFill>
                  <a:srgbClr val="D1D5DB"/>
                </a:solidFill>
                <a:effectLst/>
                <a:latin typeface="Söhne"/>
              </a:rPr>
              <a:t>Prompt like a Pro: Supercharge Your ChatGPT ‘</a:t>
            </a:r>
            <a:r>
              <a:rPr lang="en-US" sz="1100" dirty="0">
                <a:solidFill>
                  <a:srgbClr val="D1D5DB"/>
                </a:solidFill>
                <a:latin typeface="Söhne"/>
              </a:rPr>
              <a:t>s </a:t>
            </a:r>
            <a:r>
              <a:rPr lang="en-US" sz="1100" b="0" i="0" dirty="0">
                <a:solidFill>
                  <a:srgbClr val="D1D5DB"/>
                </a:solidFill>
                <a:effectLst/>
                <a:latin typeface="Söhne"/>
              </a:rPr>
              <a:t>Conversations</a:t>
            </a:r>
            <a:endParaRPr sz="1100" dirty="0"/>
          </a:p>
        </p:txBody>
      </p:sp>
      <p:sp>
        <p:nvSpPr>
          <p:cNvPr id="265" name="Google Shape;265;p32"/>
          <p:cNvSpPr txBox="1">
            <a:spLocks noGrp="1"/>
          </p:cNvSpPr>
          <p:nvPr>
            <p:ph type="subTitle" idx="2"/>
          </p:nvPr>
        </p:nvSpPr>
        <p:spPr>
          <a:xfrm>
            <a:off x="3163276" y="1366074"/>
            <a:ext cx="2830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CHATGPT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3" name="Picture 2">
            <a:extLst>
              <a:ext uri="{FF2B5EF4-FFF2-40B4-BE49-F238E27FC236}">
                <a16:creationId xmlns:a16="http://schemas.microsoft.com/office/drawing/2014/main" id="{9E4D75D2-0A86-4DD9-B0F8-957F2C5C4926}"/>
              </a:ext>
            </a:extLst>
          </p:cNvPr>
          <p:cNvPicPr>
            <a:picLocks noChangeAspect="1"/>
          </p:cNvPicPr>
          <p:nvPr/>
        </p:nvPicPr>
        <p:blipFill>
          <a:blip r:embed="rId3"/>
          <a:stretch>
            <a:fillRect/>
          </a:stretch>
        </p:blipFill>
        <p:spPr>
          <a:xfrm>
            <a:off x="105801" y="143701"/>
            <a:ext cx="4154228" cy="3249856"/>
          </a:xfrm>
          <a:prstGeom prst="rect">
            <a:avLst/>
          </a:prstGeom>
        </p:spPr>
      </p:pic>
      <p:pic>
        <p:nvPicPr>
          <p:cNvPr id="5" name="Picture 4">
            <a:extLst>
              <a:ext uri="{FF2B5EF4-FFF2-40B4-BE49-F238E27FC236}">
                <a16:creationId xmlns:a16="http://schemas.microsoft.com/office/drawing/2014/main" id="{6168C452-2F83-4795-91A5-B5A1C6A97C7E}"/>
              </a:ext>
            </a:extLst>
          </p:cNvPr>
          <p:cNvPicPr>
            <a:picLocks noChangeAspect="1"/>
          </p:cNvPicPr>
          <p:nvPr/>
        </p:nvPicPr>
        <p:blipFill>
          <a:blip r:embed="rId4"/>
          <a:stretch>
            <a:fillRect/>
          </a:stretch>
        </p:blipFill>
        <p:spPr>
          <a:xfrm>
            <a:off x="4597923" y="2160146"/>
            <a:ext cx="4408004" cy="2871388"/>
          </a:xfrm>
          <a:prstGeom prst="rect">
            <a:avLst/>
          </a:prstGeom>
        </p:spPr>
      </p:pic>
    </p:spTree>
    <p:extLst>
      <p:ext uri="{BB962C8B-B14F-4D97-AF65-F5344CB8AC3E}">
        <p14:creationId xmlns:p14="http://schemas.microsoft.com/office/powerpoint/2010/main" val="3353554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3" name="Picture 2">
            <a:extLst>
              <a:ext uri="{FF2B5EF4-FFF2-40B4-BE49-F238E27FC236}">
                <a16:creationId xmlns:a16="http://schemas.microsoft.com/office/drawing/2014/main" id="{465D7D63-6DA7-43CD-97CF-7D6355344082}"/>
              </a:ext>
            </a:extLst>
          </p:cNvPr>
          <p:cNvPicPr>
            <a:picLocks noChangeAspect="1"/>
          </p:cNvPicPr>
          <p:nvPr/>
        </p:nvPicPr>
        <p:blipFill>
          <a:blip r:embed="rId3"/>
          <a:stretch>
            <a:fillRect/>
          </a:stretch>
        </p:blipFill>
        <p:spPr>
          <a:xfrm>
            <a:off x="385270" y="601104"/>
            <a:ext cx="3612718" cy="3504553"/>
          </a:xfrm>
          <a:prstGeom prst="rect">
            <a:avLst/>
          </a:prstGeom>
        </p:spPr>
      </p:pic>
      <p:pic>
        <p:nvPicPr>
          <p:cNvPr id="5" name="Picture 4">
            <a:extLst>
              <a:ext uri="{FF2B5EF4-FFF2-40B4-BE49-F238E27FC236}">
                <a16:creationId xmlns:a16="http://schemas.microsoft.com/office/drawing/2014/main" id="{4FE6CE0D-337B-4825-AEC2-0E6D1696ADCC}"/>
              </a:ext>
            </a:extLst>
          </p:cNvPr>
          <p:cNvPicPr>
            <a:picLocks noChangeAspect="1"/>
          </p:cNvPicPr>
          <p:nvPr/>
        </p:nvPicPr>
        <p:blipFill>
          <a:blip r:embed="rId4"/>
          <a:stretch>
            <a:fillRect/>
          </a:stretch>
        </p:blipFill>
        <p:spPr>
          <a:xfrm>
            <a:off x="4911196" y="601104"/>
            <a:ext cx="3770226" cy="3558333"/>
          </a:xfrm>
          <a:prstGeom prst="rect">
            <a:avLst/>
          </a:prstGeom>
        </p:spPr>
      </p:pic>
    </p:spTree>
    <p:extLst>
      <p:ext uri="{BB962C8B-B14F-4D97-AF65-F5344CB8AC3E}">
        <p14:creationId xmlns:p14="http://schemas.microsoft.com/office/powerpoint/2010/main" val="3057556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3" name="Picture 2">
            <a:extLst>
              <a:ext uri="{FF2B5EF4-FFF2-40B4-BE49-F238E27FC236}">
                <a16:creationId xmlns:a16="http://schemas.microsoft.com/office/drawing/2014/main" id="{0947A3F3-5306-435D-AF67-D1F21E119CA1}"/>
              </a:ext>
            </a:extLst>
          </p:cNvPr>
          <p:cNvPicPr>
            <a:picLocks noChangeAspect="1"/>
          </p:cNvPicPr>
          <p:nvPr/>
        </p:nvPicPr>
        <p:blipFill>
          <a:blip r:embed="rId3"/>
          <a:stretch>
            <a:fillRect/>
          </a:stretch>
        </p:blipFill>
        <p:spPr>
          <a:xfrm>
            <a:off x="119896" y="119627"/>
            <a:ext cx="4193920" cy="3059599"/>
          </a:xfrm>
          <a:prstGeom prst="rect">
            <a:avLst/>
          </a:prstGeom>
        </p:spPr>
      </p:pic>
      <p:pic>
        <p:nvPicPr>
          <p:cNvPr id="5" name="Picture 4">
            <a:extLst>
              <a:ext uri="{FF2B5EF4-FFF2-40B4-BE49-F238E27FC236}">
                <a16:creationId xmlns:a16="http://schemas.microsoft.com/office/drawing/2014/main" id="{B7127BCC-BE67-4092-A4BB-6325E9C9A9B3}"/>
              </a:ext>
            </a:extLst>
          </p:cNvPr>
          <p:cNvPicPr>
            <a:picLocks noChangeAspect="1"/>
          </p:cNvPicPr>
          <p:nvPr/>
        </p:nvPicPr>
        <p:blipFill>
          <a:blip r:embed="rId4"/>
          <a:stretch>
            <a:fillRect/>
          </a:stretch>
        </p:blipFill>
        <p:spPr>
          <a:xfrm>
            <a:off x="4830186" y="1819374"/>
            <a:ext cx="4193920" cy="3097991"/>
          </a:xfrm>
          <a:prstGeom prst="rect">
            <a:avLst/>
          </a:prstGeom>
        </p:spPr>
      </p:pic>
    </p:spTree>
    <p:extLst>
      <p:ext uri="{BB962C8B-B14F-4D97-AF65-F5344CB8AC3E}">
        <p14:creationId xmlns:p14="http://schemas.microsoft.com/office/powerpoint/2010/main" val="2596384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a:spLocks noGrp="1"/>
          </p:cNvSpPr>
          <p:nvPr>
            <p:ph type="title"/>
          </p:nvPr>
        </p:nvSpPr>
        <p:spPr>
          <a:xfrm>
            <a:off x="2740554" y="2871183"/>
            <a:ext cx="36654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MY" dirty="0"/>
              <a:t>THE END</a:t>
            </a:r>
            <a:endParaRPr dirty="0"/>
          </a:p>
        </p:txBody>
      </p:sp>
      <p:sp>
        <p:nvSpPr>
          <p:cNvPr id="507" name="Google Shape;507;p42"/>
          <p:cNvSpPr txBox="1">
            <a:spLocks noGrp="1"/>
          </p:cNvSpPr>
          <p:nvPr>
            <p:ph type="subTitle" idx="1"/>
          </p:nvPr>
        </p:nvSpPr>
        <p:spPr>
          <a:xfrm>
            <a:off x="1588331" y="3773481"/>
            <a:ext cx="5967337" cy="90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0" i="0" dirty="0">
                <a:solidFill>
                  <a:srgbClr val="D1D5DB"/>
                </a:solidFill>
                <a:effectLst/>
                <a:latin typeface="Söhne"/>
              </a:rPr>
              <a:t>I would like to extend my heartfelt gratitude to all the attentive individuals in the audience who took the time to listen to my talk. Your presence and attentive ears are sincerely appreciated. </a:t>
            </a:r>
            <a:endParaRPr dirty="0"/>
          </a:p>
        </p:txBody>
      </p:sp>
      <p:grpSp>
        <p:nvGrpSpPr>
          <p:cNvPr id="508" name="Google Shape;508;p42"/>
          <p:cNvGrpSpPr/>
          <p:nvPr/>
        </p:nvGrpSpPr>
        <p:grpSpPr>
          <a:xfrm>
            <a:off x="3648300" y="705369"/>
            <a:ext cx="1847400" cy="1847400"/>
            <a:chOff x="3648300" y="705369"/>
            <a:chExt cx="1847400" cy="1847400"/>
          </a:xfrm>
        </p:grpSpPr>
        <p:sp>
          <p:nvSpPr>
            <p:cNvPr id="509" name="Google Shape;509;p42"/>
            <p:cNvSpPr/>
            <p:nvPr/>
          </p:nvSpPr>
          <p:spPr>
            <a:xfrm>
              <a:off x="4174755" y="1248738"/>
              <a:ext cx="794490" cy="760662"/>
            </a:xfrm>
            <a:custGeom>
              <a:avLst/>
              <a:gdLst/>
              <a:ahLst/>
              <a:cxnLst/>
              <a:rect l="l" t="t" r="r" b="b"/>
              <a:pathLst>
                <a:path w="156627" h="149958" extrusionOk="0">
                  <a:moveTo>
                    <a:pt x="156146" y="75021"/>
                  </a:moveTo>
                  <a:cubicBezTo>
                    <a:pt x="156146" y="68127"/>
                    <a:pt x="150607" y="62532"/>
                    <a:pt x="143713" y="62475"/>
                  </a:cubicBezTo>
                  <a:lnTo>
                    <a:pt x="106612" y="62475"/>
                  </a:lnTo>
                  <a:cubicBezTo>
                    <a:pt x="104013" y="62532"/>
                    <a:pt x="101809" y="60610"/>
                    <a:pt x="101526" y="58011"/>
                  </a:cubicBezTo>
                  <a:cubicBezTo>
                    <a:pt x="100904" y="52388"/>
                    <a:pt x="101611" y="46652"/>
                    <a:pt x="103589" y="41339"/>
                  </a:cubicBezTo>
                  <a:cubicBezTo>
                    <a:pt x="105708" y="35688"/>
                    <a:pt x="106782" y="29698"/>
                    <a:pt x="106782" y="23651"/>
                  </a:cubicBezTo>
                  <a:lnTo>
                    <a:pt x="106782" y="20119"/>
                  </a:lnTo>
                  <a:cubicBezTo>
                    <a:pt x="106782" y="9014"/>
                    <a:pt x="97796" y="0"/>
                    <a:pt x="86691" y="0"/>
                  </a:cubicBezTo>
                  <a:cubicBezTo>
                    <a:pt x="85307" y="0"/>
                    <a:pt x="84120" y="1017"/>
                    <a:pt x="83922" y="2374"/>
                  </a:cubicBezTo>
                  <a:lnTo>
                    <a:pt x="81973" y="15089"/>
                  </a:lnTo>
                  <a:cubicBezTo>
                    <a:pt x="79966" y="28200"/>
                    <a:pt x="74852" y="40633"/>
                    <a:pt x="67110" y="51370"/>
                  </a:cubicBezTo>
                  <a:cubicBezTo>
                    <a:pt x="62843" y="57191"/>
                    <a:pt x="56033" y="60639"/>
                    <a:pt x="48800" y="60582"/>
                  </a:cubicBezTo>
                  <a:lnTo>
                    <a:pt x="42329" y="60582"/>
                  </a:lnTo>
                  <a:lnTo>
                    <a:pt x="42329" y="50155"/>
                  </a:lnTo>
                  <a:cubicBezTo>
                    <a:pt x="42357" y="49421"/>
                    <a:pt x="42074" y="48714"/>
                    <a:pt x="41566" y="48206"/>
                  </a:cubicBezTo>
                  <a:cubicBezTo>
                    <a:pt x="41029" y="47697"/>
                    <a:pt x="40323" y="47415"/>
                    <a:pt x="39616" y="47415"/>
                  </a:cubicBezTo>
                  <a:lnTo>
                    <a:pt x="2826" y="47415"/>
                  </a:lnTo>
                  <a:cubicBezTo>
                    <a:pt x="2092" y="47415"/>
                    <a:pt x="1385" y="47697"/>
                    <a:pt x="848" y="48206"/>
                  </a:cubicBezTo>
                  <a:cubicBezTo>
                    <a:pt x="311" y="48714"/>
                    <a:pt x="29" y="49421"/>
                    <a:pt x="29" y="50155"/>
                  </a:cubicBezTo>
                  <a:lnTo>
                    <a:pt x="29" y="144249"/>
                  </a:lnTo>
                  <a:cubicBezTo>
                    <a:pt x="1" y="145804"/>
                    <a:pt x="1272" y="147103"/>
                    <a:pt x="2826" y="147132"/>
                  </a:cubicBezTo>
                  <a:lnTo>
                    <a:pt x="39616" y="147132"/>
                  </a:lnTo>
                  <a:cubicBezTo>
                    <a:pt x="40351" y="147103"/>
                    <a:pt x="41057" y="146793"/>
                    <a:pt x="41566" y="146256"/>
                  </a:cubicBezTo>
                  <a:cubicBezTo>
                    <a:pt x="42074" y="145719"/>
                    <a:pt x="42357" y="144984"/>
                    <a:pt x="42329" y="144249"/>
                  </a:cubicBezTo>
                  <a:lnTo>
                    <a:pt x="42329" y="134897"/>
                  </a:lnTo>
                  <a:lnTo>
                    <a:pt x="48093" y="134897"/>
                  </a:lnTo>
                  <a:cubicBezTo>
                    <a:pt x="58237" y="134981"/>
                    <a:pt x="68183" y="137863"/>
                    <a:pt x="76773" y="143289"/>
                  </a:cubicBezTo>
                  <a:cubicBezTo>
                    <a:pt x="86409" y="149251"/>
                    <a:pt x="97259" y="149957"/>
                    <a:pt x="108449" y="149957"/>
                  </a:cubicBezTo>
                  <a:lnTo>
                    <a:pt x="138372" y="149957"/>
                  </a:lnTo>
                  <a:cubicBezTo>
                    <a:pt x="143487" y="149901"/>
                    <a:pt x="148121" y="146906"/>
                    <a:pt x="150240" y="142272"/>
                  </a:cubicBezTo>
                  <a:cubicBezTo>
                    <a:pt x="152359" y="137609"/>
                    <a:pt x="151596" y="132156"/>
                    <a:pt x="148262" y="128285"/>
                  </a:cubicBezTo>
                  <a:cubicBezTo>
                    <a:pt x="152529" y="126420"/>
                    <a:pt x="155468" y="122464"/>
                    <a:pt x="156061" y="117858"/>
                  </a:cubicBezTo>
                  <a:cubicBezTo>
                    <a:pt x="156626" y="113280"/>
                    <a:pt x="154733" y="108703"/>
                    <a:pt x="151060" y="105877"/>
                  </a:cubicBezTo>
                  <a:cubicBezTo>
                    <a:pt x="154253" y="103362"/>
                    <a:pt x="156117" y="99519"/>
                    <a:pt x="156146" y="95451"/>
                  </a:cubicBezTo>
                  <a:cubicBezTo>
                    <a:pt x="156174" y="91382"/>
                    <a:pt x="154394" y="87539"/>
                    <a:pt x="151257" y="84939"/>
                  </a:cubicBezTo>
                  <a:cubicBezTo>
                    <a:pt x="154337" y="82566"/>
                    <a:pt x="156146" y="78892"/>
                    <a:pt x="156146" y="75021"/>
                  </a:cubicBezTo>
                  <a:close/>
                  <a:moveTo>
                    <a:pt x="36706" y="141480"/>
                  </a:moveTo>
                  <a:lnTo>
                    <a:pt x="5652" y="141480"/>
                  </a:lnTo>
                  <a:lnTo>
                    <a:pt x="5652" y="53066"/>
                  </a:lnTo>
                  <a:lnTo>
                    <a:pt x="36706" y="53066"/>
                  </a:lnTo>
                  <a:close/>
                  <a:moveTo>
                    <a:pt x="143063" y="108562"/>
                  </a:moveTo>
                  <a:cubicBezTo>
                    <a:pt x="147217" y="108562"/>
                    <a:pt x="150579" y="111924"/>
                    <a:pt x="150579" y="116078"/>
                  </a:cubicBezTo>
                  <a:cubicBezTo>
                    <a:pt x="150579" y="120231"/>
                    <a:pt x="147217" y="123622"/>
                    <a:pt x="143063" y="123622"/>
                  </a:cubicBezTo>
                  <a:lnTo>
                    <a:pt x="122210" y="123622"/>
                  </a:lnTo>
                  <a:cubicBezTo>
                    <a:pt x="120656" y="123622"/>
                    <a:pt x="119384" y="124866"/>
                    <a:pt x="119384" y="126420"/>
                  </a:cubicBezTo>
                  <a:cubicBezTo>
                    <a:pt x="119384" y="128002"/>
                    <a:pt x="120656" y="129245"/>
                    <a:pt x="122210" y="129245"/>
                  </a:cubicBezTo>
                  <a:lnTo>
                    <a:pt x="138372" y="129245"/>
                  </a:lnTo>
                  <a:cubicBezTo>
                    <a:pt x="142526" y="129245"/>
                    <a:pt x="145889" y="132636"/>
                    <a:pt x="145889" y="136790"/>
                  </a:cubicBezTo>
                  <a:cubicBezTo>
                    <a:pt x="145889" y="140943"/>
                    <a:pt x="142526" y="144306"/>
                    <a:pt x="138372" y="144306"/>
                  </a:cubicBezTo>
                  <a:lnTo>
                    <a:pt x="108449" y="144306"/>
                  </a:lnTo>
                  <a:cubicBezTo>
                    <a:pt x="98107" y="144306"/>
                    <a:pt x="88132" y="143684"/>
                    <a:pt x="79769" y="138485"/>
                  </a:cubicBezTo>
                  <a:cubicBezTo>
                    <a:pt x="70274" y="132523"/>
                    <a:pt x="59283" y="129330"/>
                    <a:pt x="48093" y="129245"/>
                  </a:cubicBezTo>
                  <a:lnTo>
                    <a:pt x="42329" y="129245"/>
                  </a:lnTo>
                  <a:lnTo>
                    <a:pt x="42329" y="66233"/>
                  </a:lnTo>
                  <a:lnTo>
                    <a:pt x="48800" y="66233"/>
                  </a:lnTo>
                  <a:cubicBezTo>
                    <a:pt x="57842" y="66262"/>
                    <a:pt x="66347" y="61967"/>
                    <a:pt x="71687" y="54676"/>
                  </a:cubicBezTo>
                  <a:cubicBezTo>
                    <a:pt x="79966" y="43176"/>
                    <a:pt x="85392" y="29896"/>
                    <a:pt x="87567" y="15909"/>
                  </a:cubicBezTo>
                  <a:lnTo>
                    <a:pt x="89065" y="5793"/>
                  </a:lnTo>
                  <a:cubicBezTo>
                    <a:pt x="96044" y="7008"/>
                    <a:pt x="101130" y="13055"/>
                    <a:pt x="101130" y="20119"/>
                  </a:cubicBezTo>
                  <a:lnTo>
                    <a:pt x="101130" y="23651"/>
                  </a:lnTo>
                  <a:cubicBezTo>
                    <a:pt x="101159" y="29020"/>
                    <a:pt x="100198" y="34360"/>
                    <a:pt x="98305" y="39390"/>
                  </a:cubicBezTo>
                  <a:cubicBezTo>
                    <a:pt x="96016" y="45521"/>
                    <a:pt x="95197" y="52133"/>
                    <a:pt x="95903" y="58632"/>
                  </a:cubicBezTo>
                  <a:cubicBezTo>
                    <a:pt x="96496" y="64086"/>
                    <a:pt x="101130" y="68183"/>
                    <a:pt x="106612" y="68127"/>
                  </a:cubicBezTo>
                  <a:lnTo>
                    <a:pt x="143713" y="68127"/>
                  </a:lnTo>
                  <a:cubicBezTo>
                    <a:pt x="147499" y="68127"/>
                    <a:pt x="150551" y="71178"/>
                    <a:pt x="150551" y="74936"/>
                  </a:cubicBezTo>
                  <a:cubicBezTo>
                    <a:pt x="150551" y="78694"/>
                    <a:pt x="147499" y="81746"/>
                    <a:pt x="143713" y="81746"/>
                  </a:cubicBezTo>
                  <a:lnTo>
                    <a:pt x="128596" y="81746"/>
                  </a:lnTo>
                  <a:cubicBezTo>
                    <a:pt x="127042" y="81746"/>
                    <a:pt x="125770" y="83018"/>
                    <a:pt x="125770" y="84572"/>
                  </a:cubicBezTo>
                  <a:cubicBezTo>
                    <a:pt x="125770" y="86126"/>
                    <a:pt x="127042" y="87397"/>
                    <a:pt x="128596" y="87397"/>
                  </a:cubicBezTo>
                  <a:lnTo>
                    <a:pt x="142752" y="87397"/>
                  </a:lnTo>
                  <a:cubicBezTo>
                    <a:pt x="147019" y="87397"/>
                    <a:pt x="150494" y="90873"/>
                    <a:pt x="150494" y="95168"/>
                  </a:cubicBezTo>
                  <a:cubicBezTo>
                    <a:pt x="150494" y="99435"/>
                    <a:pt x="147019" y="102910"/>
                    <a:pt x="142752" y="102910"/>
                  </a:cubicBezTo>
                  <a:lnTo>
                    <a:pt x="128596" y="102910"/>
                  </a:lnTo>
                  <a:cubicBezTo>
                    <a:pt x="127042" y="102910"/>
                    <a:pt x="125770" y="104182"/>
                    <a:pt x="125770" y="105736"/>
                  </a:cubicBezTo>
                  <a:cubicBezTo>
                    <a:pt x="125770" y="107290"/>
                    <a:pt x="127042" y="108562"/>
                    <a:pt x="128596" y="108562"/>
                  </a:cubicBezTo>
                  <a:lnTo>
                    <a:pt x="143063" y="108562"/>
                  </a:lnTo>
                  <a:close/>
                  <a:moveTo>
                    <a:pt x="143063" y="108562"/>
                  </a:moveTo>
                  <a:close/>
                </a:path>
              </a:pathLst>
            </a:custGeom>
            <a:gradFill>
              <a:gsLst>
                <a:gs pos="0">
                  <a:srgbClr val="D1208D"/>
                </a:gs>
                <a:gs pos="100000">
                  <a:srgbClr val="81F5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2"/>
            <p:cNvSpPr/>
            <p:nvPr/>
          </p:nvSpPr>
          <p:spPr>
            <a:xfrm>
              <a:off x="3859724" y="916719"/>
              <a:ext cx="1424700" cy="14247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2"/>
            <p:cNvSpPr/>
            <p:nvPr/>
          </p:nvSpPr>
          <p:spPr>
            <a:xfrm>
              <a:off x="3648300" y="705369"/>
              <a:ext cx="1847400" cy="1847400"/>
            </a:xfrm>
            <a:prstGeom prst="ellipse">
              <a:avLst/>
            </a:prstGeom>
            <a:gradFill>
              <a:gsLst>
                <a:gs pos="0">
                  <a:srgbClr val="FFFFFF">
                    <a:alpha val="0"/>
                  </a:srgbClr>
                </a:gs>
                <a:gs pos="61000">
                  <a:srgbClr val="FFFFFF">
                    <a:alpha val="0"/>
                  </a:srgbClr>
                </a:gs>
                <a:gs pos="100000">
                  <a:srgbClr val="5ED2F1"/>
                </a:gs>
              </a:gsLst>
              <a:path path="circle">
                <a:fillToRect l="50000" t="50000" r="50000" b="50000"/>
              </a:path>
              <a:tileRect/>
            </a:gradFill>
            <a:ln w="381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2"/>
          <p:cNvGrpSpPr/>
          <p:nvPr/>
        </p:nvGrpSpPr>
        <p:grpSpPr>
          <a:xfrm>
            <a:off x="6598119" y="3174877"/>
            <a:ext cx="794512" cy="280573"/>
            <a:chOff x="4856845" y="3700725"/>
            <a:chExt cx="326275" cy="115225"/>
          </a:xfrm>
        </p:grpSpPr>
        <p:sp>
          <p:nvSpPr>
            <p:cNvPr id="513" name="Google Shape;513;p42"/>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42"/>
          <p:cNvGrpSpPr/>
          <p:nvPr/>
        </p:nvGrpSpPr>
        <p:grpSpPr>
          <a:xfrm flipH="1">
            <a:off x="1748819" y="3174877"/>
            <a:ext cx="794512" cy="280573"/>
            <a:chOff x="4856845" y="3700725"/>
            <a:chExt cx="326275" cy="115225"/>
          </a:xfrm>
        </p:grpSpPr>
        <p:sp>
          <p:nvSpPr>
            <p:cNvPr id="518" name="Google Shape;518;p42"/>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6"/>
        <p:cNvGrpSpPr/>
        <p:nvPr/>
      </p:nvGrpSpPr>
      <p:grpSpPr>
        <a:xfrm>
          <a:off x="0" y="0"/>
          <a:ext cx="0" cy="0"/>
          <a:chOff x="0" y="0"/>
          <a:chExt cx="0" cy="0"/>
        </a:xfrm>
      </p:grpSpPr>
      <p:sp>
        <p:nvSpPr>
          <p:cNvPr id="737" name="Google Shape;737;p48"/>
          <p:cNvSpPr txBox="1">
            <a:spLocks noGrp="1"/>
          </p:cNvSpPr>
          <p:nvPr>
            <p:ph type="title"/>
          </p:nvPr>
        </p:nvSpPr>
        <p:spPr>
          <a:xfrm>
            <a:off x="0" y="-274432"/>
            <a:ext cx="3808041" cy="21892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US" dirty="0">
                <a:solidFill>
                  <a:srgbClr val="FFFFFF"/>
                </a:solidFill>
              </a:rPr>
            </a:br>
            <a:r>
              <a:rPr lang="en-US" dirty="0">
                <a:solidFill>
                  <a:srgbClr val="FFFFFF"/>
                </a:solidFill>
              </a:rPr>
              <a:t>"A.I.: Empowering Business Beyond Imagination."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grpSp>
        <p:nvGrpSpPr>
          <p:cNvPr id="164" name="Google Shape;164;p35"/>
          <p:cNvGrpSpPr/>
          <p:nvPr/>
        </p:nvGrpSpPr>
        <p:grpSpPr>
          <a:xfrm>
            <a:off x="1051075" y="1468899"/>
            <a:ext cx="3327649" cy="2205650"/>
            <a:chOff x="1051075" y="1468899"/>
            <a:chExt cx="3327649" cy="2205650"/>
          </a:xfrm>
        </p:grpSpPr>
        <p:sp>
          <p:nvSpPr>
            <p:cNvPr id="165" name="Google Shape;165;p35">
              <a:hlinkClick r:id="rId3" action="ppaction://hlinksldjump"/>
            </p:cNvPr>
            <p:cNvSpPr/>
            <p:nvPr/>
          </p:nvSpPr>
          <p:spPr>
            <a:xfrm>
              <a:off x="1051099" y="1468949"/>
              <a:ext cx="3327600" cy="2205600"/>
            </a:xfrm>
            <a:prstGeom prst="roundRect">
              <a:avLst>
                <a:gd name="adj" fmla="val 2990"/>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66" name="Google Shape;166;p35">
              <a:hlinkClick r:id="rId3" action="ppaction://hlinksldjump"/>
            </p:cNvPr>
            <p:cNvPicPr preferRelativeResize="0"/>
            <p:nvPr/>
          </p:nvPicPr>
          <p:blipFill>
            <a:blip r:embed="rId4">
              <a:alphaModFix/>
            </a:blip>
            <a:stretch>
              <a:fillRect/>
            </a:stretch>
          </p:blipFill>
          <p:spPr>
            <a:xfrm>
              <a:off x="1051124" y="1468899"/>
              <a:ext cx="3327600" cy="2205600"/>
            </a:xfrm>
            <a:prstGeom prst="roundRect">
              <a:avLst>
                <a:gd name="adj" fmla="val 3182"/>
              </a:avLst>
            </a:prstGeom>
            <a:noFill/>
            <a:ln>
              <a:noFill/>
            </a:ln>
          </p:spPr>
        </p:pic>
        <p:sp>
          <p:nvSpPr>
            <p:cNvPr id="167" name="Google Shape;167;p35">
              <a:hlinkClick r:id="rId3" action="ppaction://hlinksldjump"/>
            </p:cNvPr>
            <p:cNvSpPr/>
            <p:nvPr/>
          </p:nvSpPr>
          <p:spPr>
            <a:xfrm>
              <a:off x="1051075" y="1468925"/>
              <a:ext cx="3327600" cy="2205600"/>
            </a:xfrm>
            <a:prstGeom prst="roundRect">
              <a:avLst>
                <a:gd name="adj" fmla="val 2990"/>
              </a:avLst>
            </a:prstGeom>
            <a:solidFill>
              <a:srgbClr val="2A2C2F">
                <a:alpha val="428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8" name="Google Shape;168;p35">
            <a:hlinkClick r:id="rId5" action="ppaction://hlinksldjump"/>
          </p:cNvPr>
          <p:cNvSpPr/>
          <p:nvPr/>
        </p:nvSpPr>
        <p:spPr>
          <a:xfrm>
            <a:off x="1051075" y="1468925"/>
            <a:ext cx="3327600" cy="2205600"/>
          </a:xfrm>
          <a:prstGeom prst="roundRect">
            <a:avLst>
              <a:gd name="adj" fmla="val 2990"/>
            </a:avLst>
          </a:prstGeom>
          <a:gradFill>
            <a:gsLst>
              <a:gs pos="0">
                <a:srgbClr val="A900F2">
                  <a:alpha val="46274"/>
                </a:srgbClr>
              </a:gs>
              <a:gs pos="100000">
                <a:srgbClr val="00F6FF">
                  <a:alpha val="45098"/>
                </a:srgbClr>
              </a:gs>
            </a:gsLst>
            <a:lin ang="8100019"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169;p35">
            <a:hlinkClick r:id="rId3" action="ppaction://hlinksldjump"/>
          </p:cNvPr>
          <p:cNvSpPr txBox="1">
            <a:spLocks noGrp="1"/>
          </p:cNvSpPr>
          <p:nvPr>
            <p:ph type="subTitle" idx="1"/>
          </p:nvPr>
        </p:nvSpPr>
        <p:spPr>
          <a:xfrm>
            <a:off x="1208507" y="2520550"/>
            <a:ext cx="3012736" cy="3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Know the objectives of this class</a:t>
            </a:r>
            <a:endParaRPr dirty="0"/>
          </a:p>
        </p:txBody>
      </p:sp>
      <p:grpSp>
        <p:nvGrpSpPr>
          <p:cNvPr id="170" name="Google Shape;170;p35"/>
          <p:cNvGrpSpPr/>
          <p:nvPr/>
        </p:nvGrpSpPr>
        <p:grpSpPr>
          <a:xfrm>
            <a:off x="4765275" y="1468825"/>
            <a:ext cx="3327651" cy="2205740"/>
            <a:chOff x="4765275" y="1468825"/>
            <a:chExt cx="3327651" cy="2205740"/>
          </a:xfrm>
        </p:grpSpPr>
        <p:pic>
          <p:nvPicPr>
            <p:cNvPr id="171" name="Google Shape;171;p35"/>
            <p:cNvPicPr preferRelativeResize="0"/>
            <p:nvPr/>
          </p:nvPicPr>
          <p:blipFill rotWithShape="1">
            <a:blip r:embed="rId6">
              <a:alphaModFix/>
            </a:blip>
            <a:srcRect l="2018" t="2657"/>
            <a:stretch/>
          </p:blipFill>
          <p:spPr>
            <a:xfrm>
              <a:off x="4765326" y="1468965"/>
              <a:ext cx="3327600" cy="2205600"/>
            </a:xfrm>
            <a:prstGeom prst="roundRect">
              <a:avLst>
                <a:gd name="adj" fmla="val 3001"/>
              </a:avLst>
            </a:prstGeom>
            <a:noFill/>
            <a:ln>
              <a:noFill/>
            </a:ln>
          </p:spPr>
        </p:pic>
        <p:sp>
          <p:nvSpPr>
            <p:cNvPr id="172" name="Google Shape;172;p35"/>
            <p:cNvSpPr/>
            <p:nvPr/>
          </p:nvSpPr>
          <p:spPr>
            <a:xfrm>
              <a:off x="4765275" y="1468825"/>
              <a:ext cx="3327600" cy="2205600"/>
            </a:xfrm>
            <a:prstGeom prst="roundRect">
              <a:avLst>
                <a:gd name="adj" fmla="val 2990"/>
              </a:avLst>
            </a:prstGeom>
            <a:solidFill>
              <a:srgbClr val="2A2C2F">
                <a:alpha val="4286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73" name="Google Shape;173;p35">
            <a:hlinkClick r:id="rId7" action="ppaction://hlinksldjump"/>
          </p:cNvPr>
          <p:cNvSpPr/>
          <p:nvPr/>
        </p:nvSpPr>
        <p:spPr>
          <a:xfrm>
            <a:off x="4765300" y="1468800"/>
            <a:ext cx="3327600" cy="2205600"/>
          </a:xfrm>
          <a:prstGeom prst="roundRect">
            <a:avLst>
              <a:gd name="adj" fmla="val 2990"/>
            </a:avLst>
          </a:prstGeom>
          <a:gradFill>
            <a:gsLst>
              <a:gs pos="0">
                <a:srgbClr val="3800F2">
                  <a:alpha val="50980"/>
                </a:srgbClr>
              </a:gs>
              <a:gs pos="100000">
                <a:srgbClr val="EE00FF">
                  <a:alpha val="35294"/>
                </a:srgbClr>
              </a:gs>
            </a:gsLst>
            <a:lin ang="10801400"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174;p35"/>
          <p:cNvSpPr txBox="1">
            <a:spLocks noGrp="1"/>
          </p:cNvSpPr>
          <p:nvPr>
            <p:ph type="subTitle" idx="2"/>
          </p:nvPr>
        </p:nvSpPr>
        <p:spPr>
          <a:xfrm>
            <a:off x="5080125" y="2520550"/>
            <a:ext cx="2697900" cy="38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Know what we will learn today</a:t>
            </a:r>
            <a:endParaRPr dirty="0"/>
          </a:p>
        </p:txBody>
      </p:sp>
      <p:sp>
        <p:nvSpPr>
          <p:cNvPr id="175" name="Google Shape;175;p35">
            <a:hlinkClick r:id="rId5" action="ppaction://hlinksldjump"/>
          </p:cNvPr>
          <p:cNvSpPr/>
          <p:nvPr/>
        </p:nvSpPr>
        <p:spPr>
          <a:xfrm>
            <a:off x="2423388" y="2939150"/>
            <a:ext cx="438000" cy="36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76" name="Google Shape;176;p35"/>
          <p:cNvGrpSpPr/>
          <p:nvPr/>
        </p:nvGrpSpPr>
        <p:grpSpPr>
          <a:xfrm>
            <a:off x="2453015" y="2969829"/>
            <a:ext cx="388037" cy="329770"/>
            <a:chOff x="4660325" y="1866850"/>
            <a:chExt cx="68350" cy="58100"/>
          </a:xfrm>
        </p:grpSpPr>
        <p:sp>
          <p:nvSpPr>
            <p:cNvPr id="177" name="Google Shape;177;p35">
              <a:hlinkClick r:id="rId5" action="ppaction://hlinksldjump"/>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8" name="Google Shape;178;p3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9" name="Google Shape;179;p35"/>
          <p:cNvGrpSpPr/>
          <p:nvPr/>
        </p:nvGrpSpPr>
        <p:grpSpPr>
          <a:xfrm>
            <a:off x="6235045" y="2969829"/>
            <a:ext cx="388037" cy="329770"/>
            <a:chOff x="4660325" y="1866850"/>
            <a:chExt cx="68350" cy="58100"/>
          </a:xfrm>
        </p:grpSpPr>
        <p:sp>
          <p:nvSpPr>
            <p:cNvPr id="180" name="Google Shape;180;p3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181;p35">
              <a:hlinkClick r:id="rId7" action="ppaction://hlinksldjump"/>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2" name="Google Shape;182;p35"/>
          <p:cNvSpPr txBox="1">
            <a:spLocks noGrp="1"/>
          </p:cNvSpPr>
          <p:nvPr>
            <p:ph type="subTitle" idx="3"/>
          </p:nvPr>
        </p:nvSpPr>
        <p:spPr>
          <a:xfrm>
            <a:off x="1190650" y="2223597"/>
            <a:ext cx="2916900" cy="4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MY" dirty="0"/>
              <a:t>CLASS</a:t>
            </a:r>
            <a:r>
              <a:rPr lang="en" dirty="0"/>
              <a:t> OBJECTIVES</a:t>
            </a:r>
            <a:endParaRPr dirty="0"/>
          </a:p>
        </p:txBody>
      </p:sp>
      <p:sp>
        <p:nvSpPr>
          <p:cNvPr id="183" name="Google Shape;183;p35"/>
          <p:cNvSpPr txBox="1">
            <a:spLocks noGrp="1"/>
          </p:cNvSpPr>
          <p:nvPr>
            <p:ph type="subTitle" idx="4"/>
          </p:nvPr>
        </p:nvSpPr>
        <p:spPr>
          <a:xfrm>
            <a:off x="4904850" y="2223602"/>
            <a:ext cx="2916900" cy="43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CLASS AGENDA</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CLASS</a:t>
            </a:r>
            <a:r>
              <a:rPr lang="en" dirty="0"/>
              <a:t> OBJECTIVES</a:t>
            </a:r>
            <a:endParaRPr dirty="0"/>
          </a:p>
        </p:txBody>
      </p:sp>
      <p:sp>
        <p:nvSpPr>
          <p:cNvPr id="189" name="Google Shape;189;p36"/>
          <p:cNvSpPr txBox="1">
            <a:spLocks noGrp="1"/>
          </p:cNvSpPr>
          <p:nvPr>
            <p:ph type="title" idx="2"/>
          </p:nvPr>
        </p:nvSpPr>
        <p:spPr>
          <a:xfrm>
            <a:off x="1286600" y="2990800"/>
            <a:ext cx="1815900" cy="533232"/>
          </a:xfrm>
          <a:prstGeom prst="rect">
            <a:avLst/>
          </a:prstGeom>
        </p:spPr>
        <p:txBody>
          <a:bodyPr spcFirstLastPara="1" wrap="square" lIns="91425" tIns="91425" rIns="91425" bIns="91425" anchor="b" anchorCtr="0">
            <a:noAutofit/>
          </a:bodyPr>
          <a:lstStyle/>
          <a:p>
            <a:pPr lvl="0"/>
            <a:r>
              <a:rPr lang="en-MY" b="0" dirty="0"/>
              <a:t>Understand Chat GPT's Capabilities</a:t>
            </a:r>
            <a:endParaRPr dirty="0"/>
          </a:p>
        </p:txBody>
      </p:sp>
      <p:sp>
        <p:nvSpPr>
          <p:cNvPr id="190" name="Google Shape;190;p36"/>
          <p:cNvSpPr txBox="1">
            <a:spLocks noGrp="1"/>
          </p:cNvSpPr>
          <p:nvPr>
            <p:ph type="subTitle" idx="1"/>
          </p:nvPr>
        </p:nvSpPr>
        <p:spPr>
          <a:xfrm>
            <a:off x="1278851" y="3524032"/>
            <a:ext cx="1815900" cy="857400"/>
          </a:xfrm>
          <a:prstGeom prst="rect">
            <a:avLst/>
          </a:prstGeom>
        </p:spPr>
        <p:txBody>
          <a:bodyPr spcFirstLastPara="1" wrap="square" lIns="91425" tIns="91425" rIns="91425" bIns="91425" anchor="t" anchorCtr="0">
            <a:noAutofit/>
          </a:bodyPr>
          <a:lstStyle/>
          <a:p>
            <a:pPr marL="0" lvl="0" indent="0"/>
            <a:r>
              <a:rPr lang="en-US" sz="1200" dirty="0"/>
              <a:t>Explore the underlying technology and training process of Chat GPT.</a:t>
            </a:r>
            <a:endParaRPr sz="1200" dirty="0"/>
          </a:p>
        </p:txBody>
      </p:sp>
      <p:sp>
        <p:nvSpPr>
          <p:cNvPr id="191" name="Google Shape;191;p36"/>
          <p:cNvSpPr txBox="1">
            <a:spLocks noGrp="1"/>
          </p:cNvSpPr>
          <p:nvPr>
            <p:ph type="title" idx="3"/>
          </p:nvPr>
        </p:nvSpPr>
        <p:spPr>
          <a:xfrm>
            <a:off x="3664050" y="2990800"/>
            <a:ext cx="1815900" cy="434400"/>
          </a:xfrm>
          <a:prstGeom prst="rect">
            <a:avLst/>
          </a:prstGeom>
        </p:spPr>
        <p:txBody>
          <a:bodyPr spcFirstLastPara="1" wrap="square" lIns="91425" tIns="91425" rIns="91425" bIns="91425" anchor="b" anchorCtr="0">
            <a:noAutofit/>
          </a:bodyPr>
          <a:lstStyle/>
          <a:p>
            <a:pPr lvl="0"/>
            <a:r>
              <a:rPr lang="en-MY" b="0" dirty="0"/>
              <a:t>Master Effective Prompting</a:t>
            </a:r>
            <a:endParaRPr dirty="0"/>
          </a:p>
        </p:txBody>
      </p:sp>
      <p:sp>
        <p:nvSpPr>
          <p:cNvPr id="192" name="Google Shape;192;p36"/>
          <p:cNvSpPr txBox="1">
            <a:spLocks noGrp="1"/>
          </p:cNvSpPr>
          <p:nvPr>
            <p:ph type="subTitle" idx="4"/>
          </p:nvPr>
        </p:nvSpPr>
        <p:spPr>
          <a:xfrm>
            <a:off x="3664050" y="3519975"/>
            <a:ext cx="2015988" cy="857400"/>
          </a:xfrm>
          <a:prstGeom prst="rect">
            <a:avLst/>
          </a:prstGeom>
        </p:spPr>
        <p:txBody>
          <a:bodyPr spcFirstLastPara="1" wrap="square" lIns="91425" tIns="91425" rIns="91425" bIns="91425" anchor="t" anchorCtr="0">
            <a:noAutofit/>
          </a:bodyPr>
          <a:lstStyle/>
          <a:p>
            <a:pPr marL="0" lvl="0" indent="0"/>
            <a:r>
              <a:rPr lang="en-US" sz="1200" dirty="0"/>
              <a:t>Understand the importance of context and iterative in optimizing prompts</a:t>
            </a:r>
            <a:endParaRPr sz="1200" dirty="0"/>
          </a:p>
        </p:txBody>
      </p:sp>
      <p:sp>
        <p:nvSpPr>
          <p:cNvPr id="193" name="Google Shape;193;p36"/>
          <p:cNvSpPr txBox="1">
            <a:spLocks noGrp="1"/>
          </p:cNvSpPr>
          <p:nvPr>
            <p:ph type="title" idx="5"/>
          </p:nvPr>
        </p:nvSpPr>
        <p:spPr>
          <a:xfrm>
            <a:off x="6041500" y="2990800"/>
            <a:ext cx="1815900" cy="434400"/>
          </a:xfrm>
          <a:prstGeom prst="rect">
            <a:avLst/>
          </a:prstGeom>
        </p:spPr>
        <p:txBody>
          <a:bodyPr spcFirstLastPara="1" wrap="square" lIns="91425" tIns="91425" rIns="91425" bIns="91425" anchor="b" anchorCtr="0">
            <a:noAutofit/>
          </a:bodyPr>
          <a:lstStyle/>
          <a:p>
            <a:pPr lvl="0"/>
            <a:r>
              <a:rPr lang="en-MY" b="0" dirty="0"/>
              <a:t>Apply Prompting Techniques</a:t>
            </a:r>
            <a:endParaRPr dirty="0"/>
          </a:p>
        </p:txBody>
      </p:sp>
      <p:sp>
        <p:nvSpPr>
          <p:cNvPr id="194" name="Google Shape;194;p36"/>
          <p:cNvSpPr txBox="1">
            <a:spLocks noGrp="1"/>
          </p:cNvSpPr>
          <p:nvPr>
            <p:ph type="subTitle" idx="6"/>
          </p:nvPr>
        </p:nvSpPr>
        <p:spPr>
          <a:xfrm>
            <a:off x="5965921" y="3519975"/>
            <a:ext cx="2167724" cy="857400"/>
          </a:xfrm>
          <a:prstGeom prst="rect">
            <a:avLst/>
          </a:prstGeom>
        </p:spPr>
        <p:txBody>
          <a:bodyPr spcFirstLastPara="1" wrap="square" lIns="91425" tIns="91425" rIns="91425" bIns="91425" anchor="t" anchorCtr="0">
            <a:noAutofit/>
          </a:bodyPr>
          <a:lstStyle/>
          <a:p>
            <a:pPr marL="0" lvl="0" indent="0"/>
            <a:r>
              <a:rPr lang="en-US" sz="1200" dirty="0"/>
              <a:t>Discover practical techniques to enhance conversations with Chat GPT using effective prompts</a:t>
            </a:r>
            <a:endParaRPr sz="1200" dirty="0"/>
          </a:p>
        </p:txBody>
      </p:sp>
      <p:grpSp>
        <p:nvGrpSpPr>
          <p:cNvPr id="195" name="Google Shape;195;p36"/>
          <p:cNvGrpSpPr/>
          <p:nvPr/>
        </p:nvGrpSpPr>
        <p:grpSpPr>
          <a:xfrm>
            <a:off x="1983940" y="2393323"/>
            <a:ext cx="421213" cy="384386"/>
            <a:chOff x="1958520" y="2302574"/>
            <a:chExt cx="359213" cy="327807"/>
          </a:xfrm>
        </p:grpSpPr>
        <p:sp>
          <p:nvSpPr>
            <p:cNvPr id="196" name="Google Shape;196;p36"/>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6"/>
          <p:cNvGrpSpPr/>
          <p:nvPr/>
        </p:nvGrpSpPr>
        <p:grpSpPr>
          <a:xfrm>
            <a:off x="4370285" y="2345438"/>
            <a:ext cx="403451" cy="432272"/>
            <a:chOff x="4149138" y="4121151"/>
            <a:chExt cx="344065" cy="368644"/>
          </a:xfrm>
        </p:grpSpPr>
        <p:sp>
          <p:nvSpPr>
            <p:cNvPr id="200" name="Google Shape;200;p36"/>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6"/>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6"/>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6"/>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6"/>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6"/>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6"/>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6"/>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6"/>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6"/>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6"/>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6"/>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36"/>
          <p:cNvGrpSpPr/>
          <p:nvPr/>
        </p:nvGrpSpPr>
        <p:grpSpPr>
          <a:xfrm>
            <a:off x="6705239" y="2365806"/>
            <a:ext cx="445602" cy="411904"/>
            <a:chOff x="7384751" y="4147984"/>
            <a:chExt cx="380012" cy="351274"/>
          </a:xfrm>
        </p:grpSpPr>
        <p:sp>
          <p:nvSpPr>
            <p:cNvPr id="213" name="Google Shape;213;p36"/>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6"/>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6"/>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6"/>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6"/>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gradFill>
              <a:gsLst>
                <a:gs pos="0">
                  <a:schemeClr val="accent1"/>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36"/>
          <p:cNvSpPr/>
          <p:nvPr/>
        </p:nvSpPr>
        <p:spPr>
          <a:xfrm>
            <a:off x="-68450" y="-41075"/>
            <a:ext cx="9264600" cy="7302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6">
            <a:hlinkClick r:id="rId3" action="ppaction://hlinksldjump"/>
          </p:cNvPr>
          <p:cNvSpPr/>
          <p:nvPr/>
        </p:nvSpPr>
        <p:spPr>
          <a:xfrm>
            <a:off x="40571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6">
            <a:hlinkClick r:id="rId4"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6">
            <a:hlinkClick r:id="rId5" action="ppaction://hlinksldjump"/>
          </p:cNvPr>
          <p:cNvSpPr/>
          <p:nvPr/>
        </p:nvSpPr>
        <p:spPr>
          <a:xfrm>
            <a:off x="8304788"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6">
            <a:hlinkClick r:id="rId6" action="ppaction://hlinksldjump"/>
          </p:cNvPr>
          <p:cNvSpPr/>
          <p:nvPr/>
        </p:nvSpPr>
        <p:spPr>
          <a:xfrm>
            <a:off x="779756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 name="Google Shape;223;p36"/>
          <p:cNvGrpSpPr/>
          <p:nvPr/>
        </p:nvGrpSpPr>
        <p:grpSpPr>
          <a:xfrm>
            <a:off x="8418127" y="236138"/>
            <a:ext cx="206841" cy="175776"/>
            <a:chOff x="4660325" y="1866850"/>
            <a:chExt cx="68350" cy="58100"/>
          </a:xfrm>
        </p:grpSpPr>
        <p:sp>
          <p:nvSpPr>
            <p:cNvPr id="224" name="Google Shape;224;p36">
              <a:hlinkClick r:id="rId5" action="ppaction://hlinksldjump"/>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36"/>
          <p:cNvGrpSpPr/>
          <p:nvPr/>
        </p:nvGrpSpPr>
        <p:grpSpPr>
          <a:xfrm rot="10800000">
            <a:off x="7910902" y="236138"/>
            <a:ext cx="206841" cy="175776"/>
            <a:chOff x="4660325" y="1866850"/>
            <a:chExt cx="68350" cy="58100"/>
          </a:xfrm>
        </p:grpSpPr>
        <p:sp>
          <p:nvSpPr>
            <p:cNvPr id="227" name="Google Shape;227;p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par>
                                <p:cTn id="8" presetID="10" presetClass="entr" presetSubtype="0"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fade">
                                      <p:cBhvr>
                                        <p:cTn id="10" dur="1000"/>
                                        <p:tgtEl>
                                          <p:spTgt spid="190"/>
                                        </p:tgtEl>
                                      </p:cBhvr>
                                    </p:animEffect>
                                  </p:childTnLst>
                                </p:cTn>
                              </p:par>
                              <p:par>
                                <p:cTn id="11" presetID="10" presetClass="entr" presetSubtype="0" fill="hold" nodeType="withEffect">
                                  <p:stCondLst>
                                    <p:cond delay="0"/>
                                  </p:stCondLst>
                                  <p:childTnLst>
                                    <p:set>
                                      <p:cBhvr>
                                        <p:cTn id="12" dur="1" fill="hold">
                                          <p:stCondLst>
                                            <p:cond delay="0"/>
                                          </p:stCondLst>
                                        </p:cTn>
                                        <p:tgtEl>
                                          <p:spTgt spid="195"/>
                                        </p:tgtEl>
                                        <p:attrNameLst>
                                          <p:attrName>style.visibility</p:attrName>
                                        </p:attrNameLst>
                                      </p:cBhvr>
                                      <p:to>
                                        <p:strVal val="visible"/>
                                      </p:to>
                                    </p:set>
                                    <p:animEffect transition="in" filter="fade">
                                      <p:cBhvr>
                                        <p:cTn id="13" dur="1000"/>
                                        <p:tgtEl>
                                          <p:spTgt spid="195"/>
                                        </p:tgtEl>
                                      </p:cBhvr>
                                    </p:animEffect>
                                  </p:childTnLst>
                                </p:cTn>
                              </p:par>
                              <p:par>
                                <p:cTn id="14" presetID="10" presetClass="entr" presetSubtype="0" fill="hold"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par>
                                <p:cTn id="17" presetID="10" presetClass="entr" presetSubtype="0" fill="hold"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fade">
                                      <p:cBhvr>
                                        <p:cTn id="19" dur="1000"/>
                                        <p:tgtEl>
                                          <p:spTgt spid="192"/>
                                        </p:tgtEl>
                                      </p:cBhvr>
                                    </p:animEffect>
                                  </p:childTnLst>
                                </p:cTn>
                              </p:par>
                              <p:par>
                                <p:cTn id="20" presetID="10" presetClass="entr" presetSubtype="0" fill="hold" nodeType="withEffect">
                                  <p:stCondLst>
                                    <p:cond delay="0"/>
                                  </p:stCondLst>
                                  <p:childTnLst>
                                    <p:set>
                                      <p:cBhvr>
                                        <p:cTn id="21" dur="1" fill="hold">
                                          <p:stCondLst>
                                            <p:cond delay="0"/>
                                          </p:stCondLst>
                                        </p:cTn>
                                        <p:tgtEl>
                                          <p:spTgt spid="199"/>
                                        </p:tgtEl>
                                        <p:attrNameLst>
                                          <p:attrName>style.visibility</p:attrName>
                                        </p:attrNameLst>
                                      </p:cBhvr>
                                      <p:to>
                                        <p:strVal val="visible"/>
                                      </p:to>
                                    </p:set>
                                    <p:animEffect transition="in" filter="fade">
                                      <p:cBhvr>
                                        <p:cTn id="22" dur="1000"/>
                                        <p:tgtEl>
                                          <p:spTgt spid="199"/>
                                        </p:tgtEl>
                                      </p:cBhvr>
                                    </p:animEffect>
                                  </p:childTnLst>
                                </p:cTn>
                              </p:par>
                              <p:par>
                                <p:cTn id="23" presetID="10" presetClass="entr" presetSubtype="0" fill="hold" nodeType="withEffect">
                                  <p:stCondLst>
                                    <p:cond delay="0"/>
                                  </p:stCondLst>
                                  <p:childTnLst>
                                    <p:set>
                                      <p:cBhvr>
                                        <p:cTn id="24" dur="1" fill="hold">
                                          <p:stCondLst>
                                            <p:cond delay="0"/>
                                          </p:stCondLst>
                                        </p:cTn>
                                        <p:tgtEl>
                                          <p:spTgt spid="193"/>
                                        </p:tgtEl>
                                        <p:attrNameLst>
                                          <p:attrName>style.visibility</p:attrName>
                                        </p:attrNameLst>
                                      </p:cBhvr>
                                      <p:to>
                                        <p:strVal val="visible"/>
                                      </p:to>
                                    </p:set>
                                    <p:animEffect transition="in" filter="fade">
                                      <p:cBhvr>
                                        <p:cTn id="25" dur="1000"/>
                                        <p:tgtEl>
                                          <p:spTgt spid="193"/>
                                        </p:tgtEl>
                                      </p:cBhvr>
                                    </p:animEffect>
                                  </p:childTnLst>
                                </p:cTn>
                              </p:par>
                              <p:par>
                                <p:cTn id="26" presetID="10" presetClass="entr" presetSubtype="0" fill="hold" nodeType="withEffect">
                                  <p:stCondLst>
                                    <p:cond delay="0"/>
                                  </p:stCondLst>
                                  <p:childTnLst>
                                    <p:set>
                                      <p:cBhvr>
                                        <p:cTn id="27" dur="1" fill="hold">
                                          <p:stCondLst>
                                            <p:cond delay="0"/>
                                          </p:stCondLst>
                                        </p:cTn>
                                        <p:tgtEl>
                                          <p:spTgt spid="194"/>
                                        </p:tgtEl>
                                        <p:attrNameLst>
                                          <p:attrName>style.visibility</p:attrName>
                                        </p:attrNameLst>
                                      </p:cBhvr>
                                      <p:to>
                                        <p:strVal val="visible"/>
                                      </p:to>
                                    </p:set>
                                    <p:animEffect transition="in" filter="fade">
                                      <p:cBhvr>
                                        <p:cTn id="28" dur="1000"/>
                                        <p:tgtEl>
                                          <p:spTgt spid="194"/>
                                        </p:tgtEl>
                                      </p:cBhvr>
                                    </p:animEffect>
                                  </p:childTnLst>
                                </p:cTn>
                              </p:par>
                              <p:par>
                                <p:cTn id="29" presetID="10" presetClass="entr" presetSubtype="0" fill="hold" nodeType="withEffect">
                                  <p:stCondLst>
                                    <p:cond delay="0"/>
                                  </p:stCondLst>
                                  <p:childTnLst>
                                    <p:set>
                                      <p:cBhvr>
                                        <p:cTn id="30" dur="1" fill="hold">
                                          <p:stCondLst>
                                            <p:cond delay="0"/>
                                          </p:stCondLst>
                                        </p:cTn>
                                        <p:tgtEl>
                                          <p:spTgt spid="212"/>
                                        </p:tgtEl>
                                        <p:attrNameLst>
                                          <p:attrName>style.visibility</p:attrName>
                                        </p:attrNameLst>
                                      </p:cBhvr>
                                      <p:to>
                                        <p:strVal val="visible"/>
                                      </p:to>
                                    </p:set>
                                    <p:animEffect transition="in" filter="fade">
                                      <p:cBhvr>
                                        <p:cTn id="31" dur="10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753200" y="1074300"/>
            <a:ext cx="432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CLASS </a:t>
            </a:r>
            <a:r>
              <a:rPr lang="en" dirty="0"/>
              <a:t>AGENDA</a:t>
            </a:r>
            <a:endParaRPr dirty="0"/>
          </a:p>
        </p:txBody>
      </p:sp>
      <p:sp>
        <p:nvSpPr>
          <p:cNvPr id="238" name="Google Shape;238;p37">
            <a:hlinkClick r:id="rId3" action="ppaction://hlinksldjump"/>
          </p:cNvPr>
          <p:cNvSpPr txBox="1">
            <a:spLocks noGrp="1"/>
          </p:cNvSpPr>
          <p:nvPr>
            <p:ph type="title" idx="2"/>
          </p:nvPr>
        </p:nvSpPr>
        <p:spPr>
          <a:xfrm>
            <a:off x="1939670" y="1842150"/>
            <a:ext cx="2891085" cy="434400"/>
          </a:xfrm>
          <a:prstGeom prst="rect">
            <a:avLst/>
          </a:prstGeom>
        </p:spPr>
        <p:txBody>
          <a:bodyPr spcFirstLastPara="1" wrap="square" lIns="91425" tIns="91425" rIns="91425" bIns="91425" anchor="b" anchorCtr="0">
            <a:noAutofit/>
          </a:bodyPr>
          <a:lstStyle/>
          <a:p>
            <a:pPr lvl="0"/>
            <a:r>
              <a:rPr lang="en-US" dirty="0"/>
              <a:t>What is “Chat GPT” ?</a:t>
            </a:r>
            <a:endParaRPr dirty="0"/>
          </a:p>
        </p:txBody>
      </p:sp>
      <p:sp>
        <p:nvSpPr>
          <p:cNvPr id="239" name="Google Shape;239;p37">
            <a:hlinkClick r:id="rId3" action="ppaction://hlinksldjump"/>
          </p:cNvPr>
          <p:cNvSpPr txBox="1">
            <a:spLocks noGrp="1"/>
          </p:cNvSpPr>
          <p:nvPr>
            <p:ph type="subTitle" idx="1"/>
          </p:nvPr>
        </p:nvSpPr>
        <p:spPr>
          <a:xfrm>
            <a:off x="1939670" y="2145450"/>
            <a:ext cx="2428418" cy="852600"/>
          </a:xfrm>
          <a:prstGeom prst="rect">
            <a:avLst/>
          </a:prstGeom>
        </p:spPr>
        <p:txBody>
          <a:bodyPr spcFirstLastPara="1" wrap="square" lIns="91425" tIns="91425" rIns="91425" bIns="91425" anchor="t" anchorCtr="0">
            <a:noAutofit/>
          </a:bodyPr>
          <a:lstStyle/>
          <a:p>
            <a:pPr marL="0" lvl="0" indent="0"/>
            <a:r>
              <a:rPr lang="en-MY" dirty="0"/>
              <a:t>Exploring a new and powerful AI model</a:t>
            </a:r>
            <a:endParaRPr dirty="0"/>
          </a:p>
        </p:txBody>
      </p:sp>
      <p:sp>
        <p:nvSpPr>
          <p:cNvPr id="240" name="Google Shape;240;p37">
            <a:hlinkClick r:id="rId3" action="ppaction://hlinksldjump"/>
          </p:cNvPr>
          <p:cNvSpPr txBox="1">
            <a:spLocks noGrp="1"/>
          </p:cNvSpPr>
          <p:nvPr>
            <p:ph type="title" idx="3"/>
          </p:nvPr>
        </p:nvSpPr>
        <p:spPr>
          <a:xfrm>
            <a:off x="992022" y="2005781"/>
            <a:ext cx="9894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41" name="Google Shape;241;p37">
            <a:hlinkClick r:id="rId4" action="ppaction://hlinksldjump"/>
          </p:cNvPr>
          <p:cNvSpPr txBox="1">
            <a:spLocks noGrp="1"/>
          </p:cNvSpPr>
          <p:nvPr>
            <p:ph type="title" idx="4"/>
          </p:nvPr>
        </p:nvSpPr>
        <p:spPr>
          <a:xfrm>
            <a:off x="5604599" y="1847525"/>
            <a:ext cx="2108633" cy="43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Technicality to prompt</a:t>
            </a:r>
            <a:endParaRPr dirty="0"/>
          </a:p>
        </p:txBody>
      </p:sp>
      <p:sp>
        <p:nvSpPr>
          <p:cNvPr id="242" name="Google Shape;242;p37">
            <a:hlinkClick r:id="rId4" action="ppaction://hlinksldjump"/>
          </p:cNvPr>
          <p:cNvSpPr txBox="1">
            <a:spLocks noGrp="1"/>
          </p:cNvSpPr>
          <p:nvPr>
            <p:ph type="subTitle" idx="5"/>
          </p:nvPr>
        </p:nvSpPr>
        <p:spPr>
          <a:xfrm>
            <a:off x="5604599" y="2152950"/>
            <a:ext cx="2342445" cy="852600"/>
          </a:xfrm>
          <a:prstGeom prst="rect">
            <a:avLst/>
          </a:prstGeom>
        </p:spPr>
        <p:txBody>
          <a:bodyPr spcFirstLastPara="1" wrap="square" lIns="91425" tIns="91425" rIns="91425" bIns="91425" anchor="t" anchorCtr="0">
            <a:noAutofit/>
          </a:bodyPr>
          <a:lstStyle/>
          <a:p>
            <a:pPr marL="0" lvl="0" indent="0"/>
            <a:r>
              <a:rPr lang="en-US" dirty="0"/>
              <a:t>Crafting effective cues for desired responses.</a:t>
            </a:r>
            <a:endParaRPr dirty="0"/>
          </a:p>
        </p:txBody>
      </p:sp>
      <p:sp>
        <p:nvSpPr>
          <p:cNvPr id="243" name="Google Shape;243;p37">
            <a:hlinkClick r:id="rId4" action="ppaction://hlinksldjump"/>
          </p:cNvPr>
          <p:cNvSpPr txBox="1">
            <a:spLocks noGrp="1"/>
          </p:cNvSpPr>
          <p:nvPr>
            <p:ph type="title" idx="6"/>
          </p:nvPr>
        </p:nvSpPr>
        <p:spPr>
          <a:xfrm>
            <a:off x="4601900" y="2033713"/>
            <a:ext cx="9894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44" name="Google Shape;244;p37">
            <a:hlinkClick r:id="rId5" action="ppaction://hlinksldjump"/>
          </p:cNvPr>
          <p:cNvSpPr txBox="1">
            <a:spLocks noGrp="1"/>
          </p:cNvSpPr>
          <p:nvPr>
            <p:ph type="title" idx="7"/>
          </p:nvPr>
        </p:nvSpPr>
        <p:spPr>
          <a:xfrm>
            <a:off x="1970802" y="3345684"/>
            <a:ext cx="2180502" cy="434400"/>
          </a:xfrm>
          <a:prstGeom prst="rect">
            <a:avLst/>
          </a:prstGeom>
        </p:spPr>
        <p:txBody>
          <a:bodyPr spcFirstLastPara="1" wrap="square" lIns="91425" tIns="91425" rIns="91425" bIns="91425" anchor="b" anchorCtr="0">
            <a:noAutofit/>
          </a:bodyPr>
          <a:lstStyle/>
          <a:p>
            <a:pPr lvl="0"/>
            <a:r>
              <a:rPr lang="en-MY" dirty="0"/>
              <a:t>Prompt Like a Pro !</a:t>
            </a:r>
            <a:endParaRPr dirty="0"/>
          </a:p>
        </p:txBody>
      </p:sp>
      <p:sp>
        <p:nvSpPr>
          <p:cNvPr id="245" name="Google Shape;245;p37">
            <a:hlinkClick r:id="rId5" action="ppaction://hlinksldjump"/>
          </p:cNvPr>
          <p:cNvSpPr txBox="1">
            <a:spLocks noGrp="1"/>
          </p:cNvSpPr>
          <p:nvPr>
            <p:ph type="subTitle" idx="8"/>
          </p:nvPr>
        </p:nvSpPr>
        <p:spPr>
          <a:xfrm>
            <a:off x="1970801" y="3674500"/>
            <a:ext cx="2342445" cy="852600"/>
          </a:xfrm>
          <a:prstGeom prst="rect">
            <a:avLst/>
          </a:prstGeom>
        </p:spPr>
        <p:txBody>
          <a:bodyPr spcFirstLastPara="1" wrap="square" lIns="91425" tIns="91425" rIns="91425" bIns="91425" anchor="t" anchorCtr="0">
            <a:noAutofit/>
          </a:bodyPr>
          <a:lstStyle/>
          <a:p>
            <a:pPr marL="0" lvl="0" indent="0"/>
            <a:r>
              <a:rPr lang="en-MY" dirty="0"/>
              <a:t>Elevate Your Prompting Skills to the new level!</a:t>
            </a:r>
            <a:endParaRPr dirty="0"/>
          </a:p>
        </p:txBody>
      </p:sp>
      <p:sp>
        <p:nvSpPr>
          <p:cNvPr id="246" name="Google Shape;246;p37">
            <a:hlinkClick r:id="rId5" action="ppaction://hlinksldjump"/>
          </p:cNvPr>
          <p:cNvSpPr txBox="1">
            <a:spLocks noGrp="1"/>
          </p:cNvSpPr>
          <p:nvPr>
            <p:ph type="title" idx="9"/>
          </p:nvPr>
        </p:nvSpPr>
        <p:spPr>
          <a:xfrm>
            <a:off x="953950" y="3490958"/>
            <a:ext cx="9894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47" name="Google Shape;247;p37">
            <a:hlinkClick r:id="rId6" action="ppaction://hlinksldjump"/>
          </p:cNvPr>
          <p:cNvSpPr txBox="1">
            <a:spLocks noGrp="1"/>
          </p:cNvSpPr>
          <p:nvPr>
            <p:ph type="title" idx="13"/>
          </p:nvPr>
        </p:nvSpPr>
        <p:spPr>
          <a:xfrm>
            <a:off x="5604599" y="3369075"/>
            <a:ext cx="2306303" cy="434400"/>
          </a:xfrm>
          <a:prstGeom prst="rect">
            <a:avLst/>
          </a:prstGeom>
        </p:spPr>
        <p:txBody>
          <a:bodyPr spcFirstLastPara="1" wrap="square" lIns="91425" tIns="91425" rIns="91425" bIns="91425" anchor="b" anchorCtr="0">
            <a:noAutofit/>
          </a:bodyPr>
          <a:lstStyle/>
          <a:p>
            <a:pPr lvl="0"/>
            <a:r>
              <a:rPr lang="en-MY" dirty="0"/>
              <a:t>Prompting in </a:t>
            </a:r>
            <a:r>
              <a:rPr lang="en-MY" dirty="0" err="1"/>
              <a:t>Midjourney</a:t>
            </a:r>
            <a:endParaRPr dirty="0"/>
          </a:p>
        </p:txBody>
      </p:sp>
      <p:sp>
        <p:nvSpPr>
          <p:cNvPr id="248" name="Google Shape;248;p37">
            <a:hlinkClick r:id="rId6" action="ppaction://hlinksldjump"/>
          </p:cNvPr>
          <p:cNvSpPr txBox="1">
            <a:spLocks noGrp="1"/>
          </p:cNvSpPr>
          <p:nvPr>
            <p:ph type="subTitle" idx="14"/>
          </p:nvPr>
        </p:nvSpPr>
        <p:spPr>
          <a:xfrm>
            <a:off x="5604600" y="3674500"/>
            <a:ext cx="2108632" cy="852600"/>
          </a:xfrm>
          <a:prstGeom prst="rect">
            <a:avLst/>
          </a:prstGeom>
        </p:spPr>
        <p:txBody>
          <a:bodyPr spcFirstLastPara="1" wrap="square" lIns="91425" tIns="91425" rIns="91425" bIns="91425" anchor="t" anchorCtr="0">
            <a:noAutofit/>
          </a:bodyPr>
          <a:lstStyle/>
          <a:p>
            <a:pPr marL="0" lvl="0" indent="0"/>
            <a:r>
              <a:rPr lang="en-US" dirty="0"/>
              <a:t>Correct ways to prompt in </a:t>
            </a:r>
            <a:r>
              <a:rPr lang="en-US" dirty="0" err="1"/>
              <a:t>midjourney</a:t>
            </a:r>
            <a:endParaRPr dirty="0"/>
          </a:p>
        </p:txBody>
      </p:sp>
      <p:sp>
        <p:nvSpPr>
          <p:cNvPr id="249" name="Google Shape;249;p37">
            <a:hlinkClick r:id="rId6" action="ppaction://hlinksldjump"/>
          </p:cNvPr>
          <p:cNvSpPr txBox="1">
            <a:spLocks noGrp="1"/>
          </p:cNvSpPr>
          <p:nvPr>
            <p:ph type="title" idx="15"/>
          </p:nvPr>
        </p:nvSpPr>
        <p:spPr>
          <a:xfrm>
            <a:off x="4601900" y="3555238"/>
            <a:ext cx="989400" cy="7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50" name="Google Shape;250;p37"/>
          <p:cNvSpPr/>
          <p:nvPr/>
        </p:nvSpPr>
        <p:spPr>
          <a:xfrm>
            <a:off x="-68450" y="-41075"/>
            <a:ext cx="9264600" cy="7302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a:hlinkClick r:id="rId7" action="ppaction://hlinksldjump"/>
          </p:cNvPr>
          <p:cNvSpPr/>
          <p:nvPr/>
        </p:nvSpPr>
        <p:spPr>
          <a:xfrm>
            <a:off x="40571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37">
            <a:hlinkClick r:id="rId8" action="ppaction://hlinksldjump"/>
          </p:cNvPr>
          <p:cNvSpPr/>
          <p:nvPr/>
        </p:nvSpPr>
        <p:spPr>
          <a:xfrm>
            <a:off x="503262" y="214124"/>
            <a:ext cx="238389" cy="219793"/>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7">
            <a:hlinkClick r:id="rId3" action="ppaction://hlinksldjump"/>
          </p:cNvPr>
          <p:cNvSpPr/>
          <p:nvPr/>
        </p:nvSpPr>
        <p:spPr>
          <a:xfrm>
            <a:off x="8304788"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7">
            <a:hlinkClick r:id="rId9" action="ppaction://hlinksldjump"/>
          </p:cNvPr>
          <p:cNvSpPr/>
          <p:nvPr/>
        </p:nvSpPr>
        <p:spPr>
          <a:xfrm>
            <a:off x="7797563" y="107275"/>
            <a:ext cx="433500" cy="433500"/>
          </a:xfrm>
          <a:prstGeom prst="ellipse">
            <a:avLst/>
          </a:prstGeom>
          <a:gradFill>
            <a:gsLst>
              <a:gs pos="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37"/>
          <p:cNvGrpSpPr/>
          <p:nvPr/>
        </p:nvGrpSpPr>
        <p:grpSpPr>
          <a:xfrm>
            <a:off x="8418127" y="236138"/>
            <a:ext cx="206841" cy="175776"/>
            <a:chOff x="4660325" y="1866850"/>
            <a:chExt cx="68350" cy="58100"/>
          </a:xfrm>
        </p:grpSpPr>
        <p:sp>
          <p:nvSpPr>
            <p:cNvPr id="256" name="Google Shape;256;p3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37"/>
          <p:cNvGrpSpPr/>
          <p:nvPr/>
        </p:nvGrpSpPr>
        <p:grpSpPr>
          <a:xfrm rot="10800000">
            <a:off x="7910902" y="236138"/>
            <a:ext cx="206841" cy="175776"/>
            <a:chOff x="4660325" y="1866850"/>
            <a:chExt cx="68350" cy="58100"/>
          </a:xfrm>
        </p:grpSpPr>
        <p:sp>
          <p:nvSpPr>
            <p:cNvPr id="259" name="Google Shape;259;p3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239"/>
                                        </p:tgtEl>
                                        <p:attrNameLst>
                                          <p:attrName>style.visibility</p:attrName>
                                        </p:attrNameLst>
                                      </p:cBhvr>
                                      <p:to>
                                        <p:strVal val="visible"/>
                                      </p:to>
                                    </p:set>
                                    <p:animEffect transition="in" filter="fade">
                                      <p:cBhvr>
                                        <p:cTn id="10" dur="1000"/>
                                        <p:tgtEl>
                                          <p:spTgt spid="239"/>
                                        </p:tgtEl>
                                      </p:cBhvr>
                                    </p:animEffect>
                                  </p:childTnLst>
                                </p:cTn>
                              </p:par>
                              <p:par>
                                <p:cTn id="11" presetID="10" presetClass="entr" presetSubtype="0" fill="hold"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1000"/>
                                        <p:tgtEl>
                                          <p:spTgt spid="240"/>
                                        </p:tgtEl>
                                      </p:cBhvr>
                                    </p:animEffect>
                                  </p:childTnLst>
                                </p:cTn>
                              </p:par>
                              <p:par>
                                <p:cTn id="14" presetID="10" presetClass="entr" presetSubtype="0" fill="hold" nodeType="withEffect">
                                  <p:stCondLst>
                                    <p:cond delay="0"/>
                                  </p:stCondLst>
                                  <p:childTnLst>
                                    <p:set>
                                      <p:cBhvr>
                                        <p:cTn id="15" dur="1" fill="hold">
                                          <p:stCondLst>
                                            <p:cond delay="0"/>
                                          </p:stCondLst>
                                        </p:cTn>
                                        <p:tgtEl>
                                          <p:spTgt spid="241"/>
                                        </p:tgtEl>
                                        <p:attrNameLst>
                                          <p:attrName>style.visibility</p:attrName>
                                        </p:attrNameLst>
                                      </p:cBhvr>
                                      <p:to>
                                        <p:strVal val="visible"/>
                                      </p:to>
                                    </p:set>
                                    <p:animEffect transition="in" filter="fade">
                                      <p:cBhvr>
                                        <p:cTn id="16" dur="1000"/>
                                        <p:tgtEl>
                                          <p:spTgt spid="241"/>
                                        </p:tgtEl>
                                      </p:cBhvr>
                                    </p:animEffect>
                                  </p:childTnLst>
                                </p:cTn>
                              </p:par>
                              <p:par>
                                <p:cTn id="17" presetID="10" presetClass="entr" presetSubtype="0" fill="hold" nodeType="withEffect">
                                  <p:stCondLst>
                                    <p:cond delay="0"/>
                                  </p:stCondLst>
                                  <p:childTnLst>
                                    <p:set>
                                      <p:cBhvr>
                                        <p:cTn id="18" dur="1" fill="hold">
                                          <p:stCondLst>
                                            <p:cond delay="0"/>
                                          </p:stCondLst>
                                        </p:cTn>
                                        <p:tgtEl>
                                          <p:spTgt spid="242"/>
                                        </p:tgtEl>
                                        <p:attrNameLst>
                                          <p:attrName>style.visibility</p:attrName>
                                        </p:attrNameLst>
                                      </p:cBhvr>
                                      <p:to>
                                        <p:strVal val="visible"/>
                                      </p:to>
                                    </p:set>
                                    <p:animEffect transition="in" filter="fade">
                                      <p:cBhvr>
                                        <p:cTn id="19" dur="1000"/>
                                        <p:tgtEl>
                                          <p:spTgt spid="242"/>
                                        </p:tgtEl>
                                      </p:cBhvr>
                                    </p:animEffect>
                                  </p:childTnLst>
                                </p:cTn>
                              </p:par>
                              <p:par>
                                <p:cTn id="20" presetID="10" presetClass="entr" presetSubtype="0" fill="hold" nodeType="withEffect">
                                  <p:stCondLst>
                                    <p:cond delay="0"/>
                                  </p:stCondLst>
                                  <p:childTnLst>
                                    <p:set>
                                      <p:cBhvr>
                                        <p:cTn id="21" dur="1" fill="hold">
                                          <p:stCondLst>
                                            <p:cond delay="0"/>
                                          </p:stCondLst>
                                        </p:cTn>
                                        <p:tgtEl>
                                          <p:spTgt spid="243"/>
                                        </p:tgtEl>
                                        <p:attrNameLst>
                                          <p:attrName>style.visibility</p:attrName>
                                        </p:attrNameLst>
                                      </p:cBhvr>
                                      <p:to>
                                        <p:strVal val="visible"/>
                                      </p:to>
                                    </p:set>
                                    <p:animEffect transition="in" filter="fade">
                                      <p:cBhvr>
                                        <p:cTn id="22" dur="1000"/>
                                        <p:tgtEl>
                                          <p:spTgt spid="243"/>
                                        </p:tgtEl>
                                      </p:cBhvr>
                                    </p:animEffect>
                                  </p:childTnLst>
                                </p:cTn>
                              </p:par>
                              <p:par>
                                <p:cTn id="23" presetID="10" presetClass="entr" presetSubtype="0" fill="hold" nodeType="withEffect">
                                  <p:stCondLst>
                                    <p:cond delay="0"/>
                                  </p:stCondLst>
                                  <p:childTnLst>
                                    <p:set>
                                      <p:cBhvr>
                                        <p:cTn id="24" dur="1" fill="hold">
                                          <p:stCondLst>
                                            <p:cond delay="0"/>
                                          </p:stCondLst>
                                        </p:cTn>
                                        <p:tgtEl>
                                          <p:spTgt spid="244"/>
                                        </p:tgtEl>
                                        <p:attrNameLst>
                                          <p:attrName>style.visibility</p:attrName>
                                        </p:attrNameLst>
                                      </p:cBhvr>
                                      <p:to>
                                        <p:strVal val="visible"/>
                                      </p:to>
                                    </p:set>
                                    <p:animEffect transition="in" filter="fade">
                                      <p:cBhvr>
                                        <p:cTn id="25" dur="1000"/>
                                        <p:tgtEl>
                                          <p:spTgt spid="244"/>
                                        </p:tgtEl>
                                      </p:cBhvr>
                                    </p:animEffect>
                                  </p:childTnLst>
                                </p:cTn>
                              </p:par>
                              <p:par>
                                <p:cTn id="26" presetID="10" presetClass="entr" presetSubtype="0" fill="hold" nodeType="withEffect">
                                  <p:stCondLst>
                                    <p:cond delay="0"/>
                                  </p:stCondLst>
                                  <p:childTnLst>
                                    <p:set>
                                      <p:cBhvr>
                                        <p:cTn id="27" dur="1" fill="hold">
                                          <p:stCondLst>
                                            <p:cond delay="0"/>
                                          </p:stCondLst>
                                        </p:cTn>
                                        <p:tgtEl>
                                          <p:spTgt spid="245"/>
                                        </p:tgtEl>
                                        <p:attrNameLst>
                                          <p:attrName>style.visibility</p:attrName>
                                        </p:attrNameLst>
                                      </p:cBhvr>
                                      <p:to>
                                        <p:strVal val="visible"/>
                                      </p:to>
                                    </p:set>
                                    <p:animEffect transition="in" filter="fade">
                                      <p:cBhvr>
                                        <p:cTn id="28" dur="1000"/>
                                        <p:tgtEl>
                                          <p:spTgt spid="245"/>
                                        </p:tgtEl>
                                      </p:cBhvr>
                                    </p:animEffect>
                                  </p:childTnLst>
                                </p:cTn>
                              </p:par>
                              <p:par>
                                <p:cTn id="29" presetID="10" presetClass="entr" presetSubtype="0" fill="hold" nodeType="withEffect">
                                  <p:stCondLst>
                                    <p:cond delay="0"/>
                                  </p:stCondLst>
                                  <p:childTnLst>
                                    <p:set>
                                      <p:cBhvr>
                                        <p:cTn id="30" dur="1" fill="hold">
                                          <p:stCondLst>
                                            <p:cond delay="0"/>
                                          </p:stCondLst>
                                        </p:cTn>
                                        <p:tgtEl>
                                          <p:spTgt spid="246"/>
                                        </p:tgtEl>
                                        <p:attrNameLst>
                                          <p:attrName>style.visibility</p:attrName>
                                        </p:attrNameLst>
                                      </p:cBhvr>
                                      <p:to>
                                        <p:strVal val="visible"/>
                                      </p:to>
                                    </p:set>
                                    <p:animEffect transition="in" filter="fade">
                                      <p:cBhvr>
                                        <p:cTn id="31" dur="1000"/>
                                        <p:tgtEl>
                                          <p:spTgt spid="246"/>
                                        </p:tgtEl>
                                      </p:cBhvr>
                                    </p:animEffect>
                                  </p:childTnLst>
                                </p:cTn>
                              </p:par>
                              <p:par>
                                <p:cTn id="32" presetID="10" presetClass="entr" presetSubtype="0" fill="hold" nodeType="withEffect">
                                  <p:stCondLst>
                                    <p:cond delay="0"/>
                                  </p:stCondLst>
                                  <p:childTnLst>
                                    <p:set>
                                      <p:cBhvr>
                                        <p:cTn id="33" dur="1" fill="hold">
                                          <p:stCondLst>
                                            <p:cond delay="0"/>
                                          </p:stCondLst>
                                        </p:cTn>
                                        <p:tgtEl>
                                          <p:spTgt spid="247"/>
                                        </p:tgtEl>
                                        <p:attrNameLst>
                                          <p:attrName>style.visibility</p:attrName>
                                        </p:attrNameLst>
                                      </p:cBhvr>
                                      <p:to>
                                        <p:strVal val="visible"/>
                                      </p:to>
                                    </p:set>
                                    <p:animEffect transition="in" filter="fade">
                                      <p:cBhvr>
                                        <p:cTn id="34" dur="1000"/>
                                        <p:tgtEl>
                                          <p:spTgt spid="247"/>
                                        </p:tgtEl>
                                      </p:cBhvr>
                                    </p:animEffect>
                                  </p:childTnLst>
                                </p:cTn>
                              </p:par>
                              <p:par>
                                <p:cTn id="35" presetID="10" presetClass="entr" presetSubtype="0" fill="hold" nodeType="withEffect">
                                  <p:stCondLst>
                                    <p:cond delay="0"/>
                                  </p:stCondLst>
                                  <p:childTnLst>
                                    <p:set>
                                      <p:cBhvr>
                                        <p:cTn id="36" dur="1" fill="hold">
                                          <p:stCondLst>
                                            <p:cond delay="0"/>
                                          </p:stCondLst>
                                        </p:cTn>
                                        <p:tgtEl>
                                          <p:spTgt spid="248"/>
                                        </p:tgtEl>
                                        <p:attrNameLst>
                                          <p:attrName>style.visibility</p:attrName>
                                        </p:attrNameLst>
                                      </p:cBhvr>
                                      <p:to>
                                        <p:strVal val="visible"/>
                                      </p:to>
                                    </p:set>
                                    <p:animEffect transition="in" filter="fade">
                                      <p:cBhvr>
                                        <p:cTn id="37" dur="1000"/>
                                        <p:tgtEl>
                                          <p:spTgt spid="248"/>
                                        </p:tgtEl>
                                      </p:cBhvr>
                                    </p:animEffect>
                                  </p:childTnLst>
                                </p:cTn>
                              </p:par>
                              <p:par>
                                <p:cTn id="38" presetID="10" presetClass="entr" presetSubtype="0" fill="hold" nodeType="withEffect">
                                  <p:stCondLst>
                                    <p:cond delay="0"/>
                                  </p:stCondLst>
                                  <p:childTnLst>
                                    <p:set>
                                      <p:cBhvr>
                                        <p:cTn id="39" dur="1" fill="hold">
                                          <p:stCondLst>
                                            <p:cond delay="0"/>
                                          </p:stCondLst>
                                        </p:cTn>
                                        <p:tgtEl>
                                          <p:spTgt spid="249"/>
                                        </p:tgtEl>
                                        <p:attrNameLst>
                                          <p:attrName>style.visibility</p:attrName>
                                        </p:attrNameLst>
                                      </p:cBhvr>
                                      <p:to>
                                        <p:strVal val="visible"/>
                                      </p:to>
                                    </p:set>
                                    <p:animEffect transition="in" filter="fade">
                                      <p:cBhvr>
                                        <p:cTn id="40"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title"/>
          </p:nvPr>
        </p:nvSpPr>
        <p:spPr>
          <a:xfrm>
            <a:off x="2560444" y="2307616"/>
            <a:ext cx="4035900" cy="11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MY" dirty="0"/>
              <a:t>What is ChatGPT ?</a:t>
            </a:r>
            <a:endParaRPr dirty="0"/>
          </a:p>
        </p:txBody>
      </p:sp>
      <p:sp>
        <p:nvSpPr>
          <p:cNvPr id="312" name="Google Shape;312;p35"/>
          <p:cNvSpPr txBox="1">
            <a:spLocks noGrp="1"/>
          </p:cNvSpPr>
          <p:nvPr>
            <p:ph type="title" idx="2"/>
          </p:nvPr>
        </p:nvSpPr>
        <p:spPr>
          <a:xfrm>
            <a:off x="2944894" y="1208653"/>
            <a:ext cx="3267000" cy="13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13" name="Google Shape;313;p35"/>
          <p:cNvSpPr/>
          <p:nvPr/>
        </p:nvSpPr>
        <p:spPr>
          <a:xfrm>
            <a:off x="1072839" y="645449"/>
            <a:ext cx="6998335" cy="293144"/>
          </a:xfrm>
          <a:custGeom>
            <a:avLst/>
            <a:gdLst/>
            <a:ahLst/>
            <a:cxnLst/>
            <a:rect l="l" t="t" r="r" b="b"/>
            <a:pathLst>
              <a:path w="154591" h="7847" fill="none" extrusionOk="0">
                <a:moveTo>
                  <a:pt x="0" y="1"/>
                </a:moveTo>
                <a:lnTo>
                  <a:pt x="7513" y="6954"/>
                </a:lnTo>
                <a:cubicBezTo>
                  <a:pt x="8156" y="7490"/>
                  <a:pt x="8954" y="7799"/>
                  <a:pt x="9787" y="7847"/>
                </a:cubicBezTo>
                <a:lnTo>
                  <a:pt x="144816" y="7847"/>
                </a:lnTo>
                <a:cubicBezTo>
                  <a:pt x="145649" y="7799"/>
                  <a:pt x="146435" y="7490"/>
                  <a:pt x="147078" y="6954"/>
                </a:cubicBezTo>
                <a:lnTo>
                  <a:pt x="154591" y="1"/>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072839" y="4204907"/>
            <a:ext cx="6998335" cy="293144"/>
          </a:xfrm>
          <a:custGeom>
            <a:avLst/>
            <a:gdLst/>
            <a:ahLst/>
            <a:cxnLst/>
            <a:rect l="l" t="t" r="r" b="b"/>
            <a:pathLst>
              <a:path w="154591" h="7847" fill="none" extrusionOk="0">
                <a:moveTo>
                  <a:pt x="0" y="7847"/>
                </a:moveTo>
                <a:lnTo>
                  <a:pt x="7513" y="893"/>
                </a:lnTo>
                <a:cubicBezTo>
                  <a:pt x="8156" y="358"/>
                  <a:pt x="8954" y="48"/>
                  <a:pt x="9787" y="0"/>
                </a:cubicBezTo>
                <a:lnTo>
                  <a:pt x="144816" y="0"/>
                </a:lnTo>
                <a:cubicBezTo>
                  <a:pt x="145649" y="48"/>
                  <a:pt x="146435" y="358"/>
                  <a:pt x="147078" y="893"/>
                </a:cubicBezTo>
                <a:lnTo>
                  <a:pt x="154591" y="7847"/>
                </a:lnTo>
              </a:path>
            </a:pathLst>
          </a:custGeom>
          <a:noFill/>
          <a:ln w="28575" cap="rnd"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5"/>
          <p:cNvGrpSpPr/>
          <p:nvPr/>
        </p:nvGrpSpPr>
        <p:grpSpPr>
          <a:xfrm>
            <a:off x="2848624" y="4442271"/>
            <a:ext cx="3459539" cy="145246"/>
            <a:chOff x="2875403" y="4442271"/>
            <a:chExt cx="3459539" cy="145246"/>
          </a:xfrm>
        </p:grpSpPr>
        <p:sp>
          <p:nvSpPr>
            <p:cNvPr id="316" name="Google Shape;316;p35"/>
            <p:cNvSpPr/>
            <p:nvPr/>
          </p:nvSpPr>
          <p:spPr>
            <a:xfrm>
              <a:off x="5158827" y="444227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5713709" y="444227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3977446" y="444227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3429876" y="444227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5"/>
            <p:cNvSpPr/>
            <p:nvPr/>
          </p:nvSpPr>
          <p:spPr>
            <a:xfrm>
              <a:off x="2875403" y="444227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5"/>
          <p:cNvGrpSpPr/>
          <p:nvPr/>
        </p:nvGrpSpPr>
        <p:grpSpPr>
          <a:xfrm>
            <a:off x="2848624" y="550009"/>
            <a:ext cx="3459539" cy="145246"/>
            <a:chOff x="2877924" y="543151"/>
            <a:chExt cx="3459539" cy="145246"/>
          </a:xfrm>
        </p:grpSpPr>
        <p:sp>
          <p:nvSpPr>
            <p:cNvPr id="322" name="Google Shape;322;p35"/>
            <p:cNvSpPr/>
            <p:nvPr/>
          </p:nvSpPr>
          <p:spPr>
            <a:xfrm>
              <a:off x="5161347" y="543151"/>
              <a:ext cx="621233" cy="145246"/>
            </a:xfrm>
            <a:custGeom>
              <a:avLst/>
              <a:gdLst/>
              <a:ahLst/>
              <a:cxnLst/>
              <a:rect l="l" t="t" r="r" b="b"/>
              <a:pathLst>
                <a:path w="18182" h="4251" fill="none" extrusionOk="0">
                  <a:moveTo>
                    <a:pt x="17776" y="0"/>
                  </a:moveTo>
                  <a:cubicBezTo>
                    <a:pt x="18110" y="0"/>
                    <a:pt x="18181" y="179"/>
                    <a:pt x="17943" y="405"/>
                  </a:cubicBezTo>
                  <a:lnTo>
                    <a:pt x="14181" y="3846"/>
                  </a:lnTo>
                  <a:cubicBezTo>
                    <a:pt x="13883" y="4084"/>
                    <a:pt x="13514" y="4227"/>
                    <a:pt x="13133" y="4251"/>
                  </a:cubicBezTo>
                  <a:lnTo>
                    <a:pt x="405" y="4251"/>
                  </a:lnTo>
                  <a:cubicBezTo>
                    <a:pt x="72" y="4251"/>
                    <a:pt x="0" y="4060"/>
                    <a:pt x="250" y="3846"/>
                  </a:cubicBezTo>
                  <a:lnTo>
                    <a:pt x="4013" y="405"/>
                  </a:lnTo>
                  <a:cubicBezTo>
                    <a:pt x="4310" y="155"/>
                    <a:pt x="4667" y="24"/>
                    <a:pt x="5060"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5716230" y="543151"/>
              <a:ext cx="621233" cy="145246"/>
            </a:xfrm>
            <a:custGeom>
              <a:avLst/>
              <a:gdLst/>
              <a:ahLst/>
              <a:cxnLst/>
              <a:rect l="l" t="t" r="r" b="b"/>
              <a:pathLst>
                <a:path w="18182" h="4251" extrusionOk="0">
                  <a:moveTo>
                    <a:pt x="5049" y="0"/>
                  </a:moveTo>
                  <a:cubicBezTo>
                    <a:pt x="4668" y="24"/>
                    <a:pt x="4310" y="155"/>
                    <a:pt x="4013" y="405"/>
                  </a:cubicBezTo>
                  <a:lnTo>
                    <a:pt x="250" y="3846"/>
                  </a:lnTo>
                  <a:cubicBezTo>
                    <a:pt x="0" y="4060"/>
                    <a:pt x="72" y="4251"/>
                    <a:pt x="405" y="4251"/>
                  </a:cubicBezTo>
                  <a:lnTo>
                    <a:pt x="13133" y="4251"/>
                  </a:lnTo>
                  <a:cubicBezTo>
                    <a:pt x="13514" y="4227"/>
                    <a:pt x="13871" y="4084"/>
                    <a:pt x="14169" y="3846"/>
                  </a:cubicBezTo>
                  <a:lnTo>
                    <a:pt x="17943" y="405"/>
                  </a:lnTo>
                  <a:cubicBezTo>
                    <a:pt x="18181" y="179"/>
                    <a:pt x="18110" y="0"/>
                    <a:pt x="1777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3979967" y="543151"/>
              <a:ext cx="1255041" cy="145246"/>
            </a:xfrm>
            <a:custGeom>
              <a:avLst/>
              <a:gdLst/>
              <a:ahLst/>
              <a:cxnLst/>
              <a:rect l="l" t="t" r="r" b="b"/>
              <a:pathLst>
                <a:path w="36732" h="4251" extrusionOk="0">
                  <a:moveTo>
                    <a:pt x="405" y="0"/>
                  </a:moveTo>
                  <a:cubicBezTo>
                    <a:pt x="72" y="0"/>
                    <a:pt x="0" y="179"/>
                    <a:pt x="250" y="405"/>
                  </a:cubicBezTo>
                  <a:lnTo>
                    <a:pt x="4013" y="3846"/>
                  </a:lnTo>
                  <a:cubicBezTo>
                    <a:pt x="4311" y="4084"/>
                    <a:pt x="4680" y="4227"/>
                    <a:pt x="5061" y="4251"/>
                  </a:cubicBezTo>
                  <a:lnTo>
                    <a:pt x="31671" y="4251"/>
                  </a:lnTo>
                  <a:cubicBezTo>
                    <a:pt x="32052" y="4227"/>
                    <a:pt x="32421" y="4084"/>
                    <a:pt x="32719" y="3846"/>
                  </a:cubicBezTo>
                  <a:lnTo>
                    <a:pt x="36481" y="405"/>
                  </a:lnTo>
                  <a:cubicBezTo>
                    <a:pt x="36731" y="179"/>
                    <a:pt x="36660" y="0"/>
                    <a:pt x="36326"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432396" y="543151"/>
              <a:ext cx="621233" cy="145246"/>
            </a:xfrm>
            <a:custGeom>
              <a:avLst/>
              <a:gdLst/>
              <a:ahLst/>
              <a:cxnLst/>
              <a:rect l="l" t="t" r="r" b="b"/>
              <a:pathLst>
                <a:path w="18182" h="4251" fill="none" extrusionOk="0">
                  <a:moveTo>
                    <a:pt x="13133" y="0"/>
                  </a:moveTo>
                  <a:cubicBezTo>
                    <a:pt x="13514" y="24"/>
                    <a:pt x="13883" y="155"/>
                    <a:pt x="14169" y="405"/>
                  </a:cubicBezTo>
                  <a:lnTo>
                    <a:pt x="17943" y="3846"/>
                  </a:lnTo>
                  <a:cubicBezTo>
                    <a:pt x="18181" y="4060"/>
                    <a:pt x="18110" y="4251"/>
                    <a:pt x="17777" y="4251"/>
                  </a:cubicBezTo>
                  <a:lnTo>
                    <a:pt x="5061" y="4251"/>
                  </a:lnTo>
                  <a:cubicBezTo>
                    <a:pt x="4668" y="4227"/>
                    <a:pt x="4311" y="4084"/>
                    <a:pt x="4013" y="3846"/>
                  </a:cubicBezTo>
                  <a:lnTo>
                    <a:pt x="251" y="405"/>
                  </a:lnTo>
                  <a:cubicBezTo>
                    <a:pt x="1" y="179"/>
                    <a:pt x="72" y="0"/>
                    <a:pt x="405" y="0"/>
                  </a:cubicBezTo>
                  <a:close/>
                </a:path>
              </a:pathLst>
            </a:custGeom>
            <a:noFill/>
            <a:ln w="19050" cap="flat" cmpd="sng">
              <a:solidFill>
                <a:srgbClr val="D1208D"/>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877924" y="543151"/>
              <a:ext cx="620823" cy="145246"/>
            </a:xfrm>
            <a:custGeom>
              <a:avLst/>
              <a:gdLst/>
              <a:ahLst/>
              <a:cxnLst/>
              <a:rect l="l" t="t" r="r" b="b"/>
              <a:pathLst>
                <a:path w="18170" h="4251" extrusionOk="0">
                  <a:moveTo>
                    <a:pt x="393" y="0"/>
                  </a:moveTo>
                  <a:cubicBezTo>
                    <a:pt x="60" y="0"/>
                    <a:pt x="0" y="179"/>
                    <a:pt x="239" y="405"/>
                  </a:cubicBezTo>
                  <a:lnTo>
                    <a:pt x="4001" y="3846"/>
                  </a:lnTo>
                  <a:cubicBezTo>
                    <a:pt x="4299" y="4084"/>
                    <a:pt x="4668" y="4227"/>
                    <a:pt x="5049" y="4251"/>
                  </a:cubicBezTo>
                  <a:lnTo>
                    <a:pt x="17776" y="4251"/>
                  </a:lnTo>
                  <a:cubicBezTo>
                    <a:pt x="18098" y="4251"/>
                    <a:pt x="18169" y="4060"/>
                    <a:pt x="17931" y="3846"/>
                  </a:cubicBezTo>
                  <a:lnTo>
                    <a:pt x="14169" y="405"/>
                  </a:lnTo>
                  <a:cubicBezTo>
                    <a:pt x="13871" y="155"/>
                    <a:pt x="13502" y="24"/>
                    <a:pt x="13121" y="0"/>
                  </a:cubicBez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5"/>
          <p:cNvGrpSpPr/>
          <p:nvPr/>
        </p:nvGrpSpPr>
        <p:grpSpPr>
          <a:xfrm>
            <a:off x="6883218" y="2415655"/>
            <a:ext cx="884042" cy="312191"/>
            <a:chOff x="4856845" y="3700725"/>
            <a:chExt cx="326275" cy="115225"/>
          </a:xfrm>
        </p:grpSpPr>
        <p:sp>
          <p:nvSpPr>
            <p:cNvPr id="328" name="Google Shape;328;p35">
              <a:hlinkClick r:id="rId3" action="ppaction://hlinksldjump"/>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35">
              <a:hlinkClick r:id="rId3" action="ppaction://hlinksldjump"/>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5">
              <a:hlinkClick r:id="rId3" action="ppaction://hlinksldjump"/>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a:hlinkClick r:id="rId3" action="ppaction://hlinksldjump"/>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35"/>
          <p:cNvGrpSpPr/>
          <p:nvPr/>
        </p:nvGrpSpPr>
        <p:grpSpPr>
          <a:xfrm flipH="1">
            <a:off x="1487239" y="2415655"/>
            <a:ext cx="884042" cy="312191"/>
            <a:chOff x="4856845" y="3700725"/>
            <a:chExt cx="326275" cy="115225"/>
          </a:xfrm>
        </p:grpSpPr>
        <p:sp>
          <p:nvSpPr>
            <p:cNvPr id="333" name="Google Shape;333;p35">
              <a:hlinkClick r:id="rId4" action="ppaction://hlinksldjump"/>
            </p:cNvPr>
            <p:cNvSpPr/>
            <p:nvPr/>
          </p:nvSpPr>
          <p:spPr>
            <a:xfrm>
              <a:off x="4856845" y="3700725"/>
              <a:ext cx="66425" cy="115225"/>
            </a:xfrm>
            <a:custGeom>
              <a:avLst/>
              <a:gdLst/>
              <a:ahLst/>
              <a:cxnLst/>
              <a:rect l="l" t="t" r="r" b="b"/>
              <a:pathLst>
                <a:path w="2657" h="4609" fill="none" extrusionOk="0">
                  <a:moveTo>
                    <a:pt x="1" y="4609"/>
                  </a:moveTo>
                  <a:lnTo>
                    <a:pt x="2656"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35">
              <a:hlinkClick r:id="rId4" action="ppaction://hlinksldjump"/>
            </p:cNvPr>
            <p:cNvSpPr/>
            <p:nvPr/>
          </p:nvSpPr>
          <p:spPr>
            <a:xfrm>
              <a:off x="4943170"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35">
              <a:hlinkClick r:id="rId4" action="ppaction://hlinksldjump"/>
            </p:cNvPr>
            <p:cNvSpPr/>
            <p:nvPr/>
          </p:nvSpPr>
          <p:spPr>
            <a:xfrm>
              <a:off x="5029795" y="3700725"/>
              <a:ext cx="66700" cy="115225"/>
            </a:xfrm>
            <a:custGeom>
              <a:avLst/>
              <a:gdLst/>
              <a:ahLst/>
              <a:cxnLst/>
              <a:rect l="l" t="t" r="r" b="b"/>
              <a:pathLst>
                <a:path w="2668" h="4609" fill="none" extrusionOk="0">
                  <a:moveTo>
                    <a:pt x="1" y="4609"/>
                  </a:moveTo>
                  <a:lnTo>
                    <a:pt x="2668" y="2299"/>
                  </a:lnTo>
                  <a:lnTo>
                    <a:pt x="1"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a:hlinkClick r:id="rId4" action="ppaction://hlinksldjump"/>
            </p:cNvPr>
            <p:cNvSpPr/>
            <p:nvPr/>
          </p:nvSpPr>
          <p:spPr>
            <a:xfrm>
              <a:off x="5116420" y="3700725"/>
              <a:ext cx="66700" cy="115225"/>
            </a:xfrm>
            <a:custGeom>
              <a:avLst/>
              <a:gdLst/>
              <a:ahLst/>
              <a:cxnLst/>
              <a:rect l="l" t="t" r="r" b="b"/>
              <a:pathLst>
                <a:path w="2668" h="4609" fill="none" extrusionOk="0">
                  <a:moveTo>
                    <a:pt x="0" y="4609"/>
                  </a:moveTo>
                  <a:lnTo>
                    <a:pt x="2667" y="2299"/>
                  </a:lnTo>
                  <a:lnTo>
                    <a:pt x="0" y="1"/>
                  </a:lnTo>
                </a:path>
              </a:pathLst>
            </a:custGeom>
            <a:noFill/>
            <a:ln w="76200" cap="rnd" cmpd="sng">
              <a:solidFill>
                <a:srgbClr val="5ED2F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7" name="Google Shape;337;p35"/>
          <p:cNvSpPr txBox="1">
            <a:spLocks noGrp="1"/>
          </p:cNvSpPr>
          <p:nvPr>
            <p:ph type="subTitle" idx="1"/>
          </p:nvPr>
        </p:nvSpPr>
        <p:spPr>
          <a:xfrm>
            <a:off x="1902673" y="3293744"/>
            <a:ext cx="5435948"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We explore the technology behind Chat GPT, its training process, and the incredible possibilities it brings to conversational AI.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grpSp>
        <p:nvGrpSpPr>
          <p:cNvPr id="342" name="Google Shape;342;p36"/>
          <p:cNvGrpSpPr/>
          <p:nvPr/>
        </p:nvGrpSpPr>
        <p:grpSpPr>
          <a:xfrm>
            <a:off x="4068528" y="111450"/>
            <a:ext cx="5114400" cy="5114400"/>
            <a:chOff x="81652" y="14569"/>
            <a:chExt cx="5114400" cy="5114400"/>
          </a:xfrm>
        </p:grpSpPr>
        <p:sp>
          <p:nvSpPr>
            <p:cNvPr id="343" name="Google Shape;343;p36"/>
            <p:cNvSpPr/>
            <p:nvPr/>
          </p:nvSpPr>
          <p:spPr>
            <a:xfrm>
              <a:off x="81652" y="14569"/>
              <a:ext cx="5114400" cy="5114400"/>
            </a:xfrm>
            <a:prstGeom prst="ellipse">
              <a:avLst/>
            </a:prstGeom>
            <a:gradFill>
              <a:gsLst>
                <a:gs pos="0">
                  <a:srgbClr val="FFFFFF">
                    <a:alpha val="0"/>
                  </a:srgbClr>
                </a:gs>
                <a:gs pos="65000">
                  <a:srgbClr val="FFFFFF">
                    <a:alpha val="0"/>
                  </a:srgbClr>
                </a:gs>
                <a:gs pos="100000">
                  <a:srgbClr val="5ED2F1"/>
                </a:gs>
              </a:gsLst>
              <a:path path="circle">
                <a:fillToRect l="50000" t="50000" r="50000" b="50000"/>
              </a:path>
              <a:tileRect/>
            </a:gradFill>
            <a:ln w="76200"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672908" y="599759"/>
              <a:ext cx="3943500" cy="3943500"/>
            </a:xfrm>
            <a:prstGeom prst="ellipse">
              <a:avLst/>
            </a:prstGeom>
            <a:noFill/>
            <a:ln w="28575" cap="flat" cmpd="sng">
              <a:solidFill>
                <a:srgbClr val="81F5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6"/>
          <p:cNvSpPr txBox="1">
            <a:spLocks noGrp="1"/>
          </p:cNvSpPr>
          <p:nvPr>
            <p:ph type="title"/>
          </p:nvPr>
        </p:nvSpPr>
        <p:spPr>
          <a:xfrm>
            <a:off x="385266" y="1987183"/>
            <a:ext cx="3153000" cy="60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346" name="Google Shape;346;p36"/>
          <p:cNvSpPr txBox="1">
            <a:spLocks noGrp="1"/>
          </p:cNvSpPr>
          <p:nvPr>
            <p:ph type="subTitle" idx="1"/>
          </p:nvPr>
        </p:nvSpPr>
        <p:spPr>
          <a:xfrm>
            <a:off x="5122878" y="1580250"/>
            <a:ext cx="3005700" cy="2176800"/>
          </a:xfrm>
          <a:prstGeom prst="rect">
            <a:avLst/>
          </a:prstGeom>
        </p:spPr>
        <p:txBody>
          <a:bodyPr spcFirstLastPara="1" wrap="square" lIns="91425" tIns="91425" rIns="91425" bIns="91425" anchor="ctr" anchorCtr="0">
            <a:noAutofit/>
          </a:bodyPr>
          <a:lstStyle/>
          <a:p>
            <a:pPr marL="285750" lvl="0" indent="-285750" algn="ctr" rtl="0">
              <a:spcBef>
                <a:spcPts val="0"/>
              </a:spcBef>
              <a:spcAft>
                <a:spcPts val="0"/>
              </a:spcAft>
              <a:buFontTx/>
              <a:buChar char="-"/>
            </a:pPr>
            <a:r>
              <a:rPr lang="en-MY" dirty="0"/>
              <a:t>GPT stands for Generative Pre-Trained Transformers</a:t>
            </a:r>
          </a:p>
          <a:p>
            <a:pPr marL="285750" lvl="0" indent="-285750" algn="ctr" rtl="0">
              <a:spcBef>
                <a:spcPts val="0"/>
              </a:spcBef>
              <a:spcAft>
                <a:spcPts val="0"/>
              </a:spcAft>
              <a:buFontTx/>
              <a:buChar char="-"/>
            </a:pPr>
            <a:endParaRPr lang="en-MY" dirty="0"/>
          </a:p>
          <a:p>
            <a:pPr marL="285750" lvl="0" indent="-285750" algn="ctr" rtl="0">
              <a:spcBef>
                <a:spcPts val="0"/>
              </a:spcBef>
              <a:spcAft>
                <a:spcPts val="0"/>
              </a:spcAft>
              <a:buFontTx/>
              <a:buChar char="-"/>
            </a:pPr>
            <a:r>
              <a:rPr lang="en-MY" dirty="0"/>
              <a:t>Launched by Open AI in 2018 and release on November 2022</a:t>
            </a:r>
          </a:p>
          <a:p>
            <a:pPr marL="285750" lvl="0" indent="-285750" algn="ctr" rtl="0">
              <a:spcBef>
                <a:spcPts val="0"/>
              </a:spcBef>
              <a:spcAft>
                <a:spcPts val="0"/>
              </a:spcAft>
              <a:buFontTx/>
              <a:buChar char="-"/>
            </a:pPr>
            <a:endParaRPr lang="en-MY" dirty="0"/>
          </a:p>
          <a:p>
            <a:pPr marL="285750" lvl="0" indent="-285750" algn="ctr" rtl="0">
              <a:spcBef>
                <a:spcPts val="0"/>
              </a:spcBef>
              <a:spcAft>
                <a:spcPts val="0"/>
              </a:spcAft>
              <a:buFontTx/>
              <a:buChar char="-"/>
            </a:pPr>
            <a:r>
              <a:rPr lang="en-MY" dirty="0"/>
              <a:t>Datasets limit until September of 2021</a:t>
            </a:r>
          </a:p>
        </p:txBody>
      </p:sp>
      <p:sp>
        <p:nvSpPr>
          <p:cNvPr id="347" name="Google Shape;347;p36"/>
          <p:cNvSpPr/>
          <p:nvPr/>
        </p:nvSpPr>
        <p:spPr>
          <a:xfrm rot="10800000" flipH="1">
            <a:off x="742725" y="2674449"/>
            <a:ext cx="2812417" cy="321601"/>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6"/>
          <p:cNvGrpSpPr/>
          <p:nvPr/>
        </p:nvGrpSpPr>
        <p:grpSpPr>
          <a:xfrm rot="10800000" flipH="1">
            <a:off x="845587" y="2958238"/>
            <a:ext cx="2035054" cy="198087"/>
            <a:chOff x="367025" y="2970279"/>
            <a:chExt cx="698491" cy="67985"/>
          </a:xfrm>
        </p:grpSpPr>
        <p:sp>
          <p:nvSpPr>
            <p:cNvPr id="349" name="Google Shape;349;p36"/>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7"/>
          <p:cNvSpPr txBox="1">
            <a:spLocks noGrp="1"/>
          </p:cNvSpPr>
          <p:nvPr>
            <p:ph type="title"/>
          </p:nvPr>
        </p:nvSpPr>
        <p:spPr>
          <a:xfrm>
            <a:off x="887100" y="1080197"/>
            <a:ext cx="3684900" cy="84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MY" dirty="0"/>
              <a:t>PACKAGE PLAN</a:t>
            </a:r>
            <a:endParaRPr dirty="0"/>
          </a:p>
        </p:txBody>
      </p:sp>
      <p:grpSp>
        <p:nvGrpSpPr>
          <p:cNvPr id="697" name="Google Shape;697;p47"/>
          <p:cNvGrpSpPr/>
          <p:nvPr/>
        </p:nvGrpSpPr>
        <p:grpSpPr>
          <a:xfrm>
            <a:off x="5338209" y="929700"/>
            <a:ext cx="2388300" cy="3284100"/>
            <a:chOff x="5608711" y="755156"/>
            <a:chExt cx="2388300" cy="3284100"/>
          </a:xfrm>
        </p:grpSpPr>
        <p:pic>
          <p:nvPicPr>
            <p:cNvPr id="699" name="Google Shape;699;p47"/>
            <p:cNvPicPr preferRelativeResize="0"/>
            <p:nvPr/>
          </p:nvPicPr>
          <p:blipFill rotWithShape="1">
            <a:blip r:embed="rId3"/>
            <a:srcRect r="50400"/>
            <a:stretch/>
          </p:blipFill>
          <p:spPr>
            <a:xfrm>
              <a:off x="5799742" y="905653"/>
              <a:ext cx="2060955" cy="1456370"/>
            </a:xfrm>
            <a:prstGeom prst="rect">
              <a:avLst/>
            </a:prstGeom>
            <a:noFill/>
            <a:ln w="19050" cap="flat" cmpd="sng">
              <a:solidFill>
                <a:srgbClr val="D1208D"/>
              </a:solidFill>
              <a:prstDash val="solid"/>
              <a:round/>
              <a:headEnd type="none" w="sm" len="sm"/>
              <a:tailEnd type="none" w="sm" len="sm"/>
            </a:ln>
          </p:spPr>
        </p:pic>
        <p:sp>
          <p:nvSpPr>
            <p:cNvPr id="701" name="Google Shape;701;p47"/>
            <p:cNvSpPr/>
            <p:nvPr/>
          </p:nvSpPr>
          <p:spPr>
            <a:xfrm>
              <a:off x="6720667" y="3892931"/>
              <a:ext cx="164398" cy="97411"/>
            </a:xfrm>
            <a:prstGeom prst="roundRect">
              <a:avLst>
                <a:gd name="adj" fmla="val 50000"/>
              </a:avLst>
            </a:prstGeom>
            <a:solidFill>
              <a:srgbClr val="D12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7"/>
            <p:cNvSpPr/>
            <p:nvPr/>
          </p:nvSpPr>
          <p:spPr>
            <a:xfrm>
              <a:off x="6775510" y="822187"/>
              <a:ext cx="54710" cy="54710"/>
            </a:xfrm>
            <a:prstGeom prst="ellipse">
              <a:avLst/>
            </a:prstGeom>
            <a:solidFill>
              <a:srgbClr val="D1208D"/>
            </a:solidFill>
            <a:ln w="19050" cap="flat" cmpd="sng">
              <a:solidFill>
                <a:srgbClr val="D120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 name="Google Shape;703;p47"/>
            <p:cNvGrpSpPr/>
            <p:nvPr/>
          </p:nvGrpSpPr>
          <p:grpSpPr>
            <a:xfrm>
              <a:off x="5954212" y="3603850"/>
              <a:ext cx="1697324" cy="158489"/>
              <a:chOff x="2660299" y="4723025"/>
              <a:chExt cx="1697324" cy="158489"/>
            </a:xfrm>
          </p:grpSpPr>
          <p:sp>
            <p:nvSpPr>
              <p:cNvPr id="704" name="Google Shape;704;p47"/>
              <p:cNvSpPr/>
              <p:nvPr/>
            </p:nvSpPr>
            <p:spPr>
              <a:xfrm>
                <a:off x="2660299" y="4723025"/>
                <a:ext cx="1697322" cy="2087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D12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7"/>
              <p:cNvSpPr/>
              <p:nvPr/>
            </p:nvSpPr>
            <p:spPr>
              <a:xfrm>
                <a:off x="2961349" y="4782751"/>
                <a:ext cx="83425" cy="9242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D12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7"/>
              <p:cNvSpPr/>
              <p:nvPr/>
            </p:nvSpPr>
            <p:spPr>
              <a:xfrm>
                <a:off x="3063074" y="4776401"/>
                <a:ext cx="18375" cy="105100"/>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D12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7"/>
              <p:cNvSpPr/>
              <p:nvPr/>
            </p:nvSpPr>
            <p:spPr>
              <a:xfrm>
                <a:off x="2762874" y="4776401"/>
                <a:ext cx="17525" cy="105100"/>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D12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7"/>
              <p:cNvSpPr/>
              <p:nvPr/>
            </p:nvSpPr>
            <p:spPr>
              <a:xfrm>
                <a:off x="2716999" y="4776401"/>
                <a:ext cx="17550" cy="105100"/>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D12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7"/>
              <p:cNvSpPr/>
              <p:nvPr/>
            </p:nvSpPr>
            <p:spPr>
              <a:xfrm>
                <a:off x="4237524" y="4776414"/>
                <a:ext cx="52550" cy="105100"/>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D12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7"/>
              <p:cNvSpPr/>
              <p:nvPr/>
            </p:nvSpPr>
            <p:spPr>
              <a:xfrm>
                <a:off x="4304224" y="4776414"/>
                <a:ext cx="53400" cy="105100"/>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D12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a:off x="2660300" y="4723025"/>
                <a:ext cx="911634" cy="2087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D120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47"/>
            <p:cNvSpPr/>
            <p:nvPr/>
          </p:nvSpPr>
          <p:spPr>
            <a:xfrm>
              <a:off x="5608711" y="755156"/>
              <a:ext cx="2388300" cy="3284100"/>
            </a:xfrm>
            <a:prstGeom prst="roundRect">
              <a:avLst>
                <a:gd name="adj" fmla="val 4846"/>
              </a:avLst>
            </a:prstGeom>
            <a:noFill/>
            <a:ln w="19050" cap="flat" cmpd="sng">
              <a:solidFill>
                <a:srgbClr val="D120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7"/>
          <p:cNvGrpSpPr/>
          <p:nvPr/>
        </p:nvGrpSpPr>
        <p:grpSpPr>
          <a:xfrm>
            <a:off x="1580315" y="1920197"/>
            <a:ext cx="2298469" cy="165380"/>
            <a:chOff x="1396961" y="2984979"/>
            <a:chExt cx="2298469" cy="165380"/>
          </a:xfrm>
        </p:grpSpPr>
        <p:grpSp>
          <p:nvGrpSpPr>
            <p:cNvPr id="714" name="Google Shape;714;p47"/>
            <p:cNvGrpSpPr/>
            <p:nvPr/>
          </p:nvGrpSpPr>
          <p:grpSpPr>
            <a:xfrm>
              <a:off x="2765791" y="2984979"/>
              <a:ext cx="929639" cy="165380"/>
              <a:chOff x="3408885" y="2908779"/>
              <a:chExt cx="929639" cy="165380"/>
            </a:xfrm>
          </p:grpSpPr>
          <p:sp>
            <p:nvSpPr>
              <p:cNvPr id="715" name="Google Shape;715;p47"/>
              <p:cNvSpPr/>
              <p:nvPr/>
            </p:nvSpPr>
            <p:spPr>
              <a:xfrm>
                <a:off x="3408885" y="2963784"/>
                <a:ext cx="929639" cy="110375"/>
              </a:xfrm>
              <a:custGeom>
                <a:avLst/>
                <a:gdLst/>
                <a:ahLst/>
                <a:cxnLst/>
                <a:rect l="l" t="t" r="r" b="b"/>
                <a:pathLst>
                  <a:path w="33707" h="4002" fill="none" extrusionOk="0">
                    <a:moveTo>
                      <a:pt x="0" y="1"/>
                    </a:moveTo>
                    <a:lnTo>
                      <a:pt x="4656" y="4001"/>
                    </a:lnTo>
                    <a:lnTo>
                      <a:pt x="33707"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47"/>
              <p:cNvGrpSpPr/>
              <p:nvPr/>
            </p:nvGrpSpPr>
            <p:grpSpPr>
              <a:xfrm>
                <a:off x="3640061" y="2908779"/>
                <a:ext cx="698464" cy="67985"/>
                <a:chOff x="3868661" y="2970279"/>
                <a:chExt cx="698464" cy="67985"/>
              </a:xfrm>
            </p:grpSpPr>
            <p:sp>
              <p:nvSpPr>
                <p:cNvPr id="717" name="Google Shape;717;p47"/>
                <p:cNvSpPr/>
                <p:nvPr/>
              </p:nvSpPr>
              <p:spPr>
                <a:xfrm>
                  <a:off x="4499140"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7"/>
                <p:cNvSpPr/>
                <p:nvPr/>
              </p:nvSpPr>
              <p:spPr>
                <a:xfrm>
                  <a:off x="4373044"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4246948" y="2970279"/>
                  <a:ext cx="67985" cy="67985"/>
                </a:xfrm>
                <a:custGeom>
                  <a:avLst/>
                  <a:gdLst/>
                  <a:ahLst/>
                  <a:cxnLst/>
                  <a:rect l="l" t="t" r="r" b="b"/>
                  <a:pathLst>
                    <a:path w="2465" h="2465" extrusionOk="0">
                      <a:moveTo>
                        <a:pt x="0" y="0"/>
                      </a:moveTo>
                      <a:lnTo>
                        <a:pt x="0"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p:nvPr/>
              </p:nvSpPr>
              <p:spPr>
                <a:xfrm>
                  <a:off x="4120852"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7"/>
                <p:cNvSpPr/>
                <p:nvPr/>
              </p:nvSpPr>
              <p:spPr>
                <a:xfrm>
                  <a:off x="3994757"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7"/>
                <p:cNvSpPr/>
                <p:nvPr/>
              </p:nvSpPr>
              <p:spPr>
                <a:xfrm>
                  <a:off x="3868661" y="2970279"/>
                  <a:ext cx="67985" cy="67985"/>
                </a:xfrm>
                <a:custGeom>
                  <a:avLst/>
                  <a:gdLst/>
                  <a:ahLst/>
                  <a:cxnLst/>
                  <a:rect l="l" t="t" r="r" b="b"/>
                  <a:pathLst>
                    <a:path w="2465" h="2465" fill="none" extrusionOk="0">
                      <a:moveTo>
                        <a:pt x="2465" y="2465"/>
                      </a:moveTo>
                      <a:lnTo>
                        <a:pt x="0" y="2465"/>
                      </a:lnTo>
                      <a:lnTo>
                        <a:pt x="0" y="0"/>
                      </a:lnTo>
                      <a:lnTo>
                        <a:pt x="2465" y="0"/>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3" name="Google Shape;723;p47"/>
            <p:cNvGrpSpPr/>
            <p:nvPr/>
          </p:nvGrpSpPr>
          <p:grpSpPr>
            <a:xfrm>
              <a:off x="1396961" y="2984979"/>
              <a:ext cx="929998" cy="165380"/>
              <a:chOff x="661750" y="2908779"/>
              <a:chExt cx="929998" cy="165380"/>
            </a:xfrm>
          </p:grpSpPr>
          <p:sp>
            <p:nvSpPr>
              <p:cNvPr id="724" name="Google Shape;724;p47"/>
              <p:cNvSpPr/>
              <p:nvPr/>
            </p:nvSpPr>
            <p:spPr>
              <a:xfrm>
                <a:off x="661750" y="2963784"/>
                <a:ext cx="929998" cy="110375"/>
              </a:xfrm>
              <a:custGeom>
                <a:avLst/>
                <a:gdLst/>
                <a:ahLst/>
                <a:cxnLst/>
                <a:rect l="l" t="t" r="r" b="b"/>
                <a:pathLst>
                  <a:path w="33720" h="4002" fill="none" extrusionOk="0">
                    <a:moveTo>
                      <a:pt x="33719" y="1"/>
                    </a:moveTo>
                    <a:lnTo>
                      <a:pt x="29052" y="4001"/>
                    </a:lnTo>
                    <a:lnTo>
                      <a:pt x="1" y="4001"/>
                    </a:lnTo>
                  </a:path>
                </a:pathLst>
              </a:custGeom>
              <a:noFill/>
              <a:ln w="28575" cap="flat" cmpd="sng">
                <a:solidFill>
                  <a:srgbClr val="5ED2F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 name="Google Shape;725;p47"/>
              <p:cNvGrpSpPr/>
              <p:nvPr/>
            </p:nvGrpSpPr>
            <p:grpSpPr>
              <a:xfrm>
                <a:off x="661750" y="2908779"/>
                <a:ext cx="698491" cy="67985"/>
                <a:chOff x="367025" y="2970279"/>
                <a:chExt cx="698491" cy="67985"/>
              </a:xfrm>
            </p:grpSpPr>
            <p:sp>
              <p:nvSpPr>
                <p:cNvPr id="726" name="Google Shape;726;p47"/>
                <p:cNvSpPr/>
                <p:nvPr/>
              </p:nvSpPr>
              <p:spPr>
                <a:xfrm>
                  <a:off x="367025"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7"/>
                <p:cNvSpPr/>
                <p:nvPr/>
              </p:nvSpPr>
              <p:spPr>
                <a:xfrm>
                  <a:off x="493121"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47"/>
                <p:cNvSpPr/>
                <p:nvPr/>
              </p:nvSpPr>
              <p:spPr>
                <a:xfrm>
                  <a:off x="619216" y="2970279"/>
                  <a:ext cx="68012" cy="67985"/>
                </a:xfrm>
                <a:custGeom>
                  <a:avLst/>
                  <a:gdLst/>
                  <a:ahLst/>
                  <a:cxnLst/>
                  <a:rect l="l" t="t" r="r" b="b"/>
                  <a:pathLst>
                    <a:path w="2466" h="2465" extrusionOk="0">
                      <a:moveTo>
                        <a:pt x="1" y="0"/>
                      </a:moveTo>
                      <a:lnTo>
                        <a:pt x="1" y="2465"/>
                      </a:lnTo>
                      <a:lnTo>
                        <a:pt x="2465" y="2465"/>
                      </a:lnTo>
                      <a:lnTo>
                        <a:pt x="2465" y="0"/>
                      </a:lnTo>
                      <a:close/>
                    </a:path>
                  </a:pathLst>
                </a:custGeom>
                <a:solidFill>
                  <a:srgbClr val="5ED2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7"/>
                <p:cNvSpPr/>
                <p:nvPr/>
              </p:nvSpPr>
              <p:spPr>
                <a:xfrm>
                  <a:off x="745312"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871408"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997504" y="2970279"/>
                  <a:ext cx="68012" cy="67985"/>
                </a:xfrm>
                <a:custGeom>
                  <a:avLst/>
                  <a:gdLst/>
                  <a:ahLst/>
                  <a:cxnLst/>
                  <a:rect l="l" t="t" r="r" b="b"/>
                  <a:pathLst>
                    <a:path w="2466" h="2465" fill="none" extrusionOk="0">
                      <a:moveTo>
                        <a:pt x="1" y="0"/>
                      </a:moveTo>
                      <a:lnTo>
                        <a:pt x="2465" y="0"/>
                      </a:lnTo>
                      <a:lnTo>
                        <a:pt x="2465" y="2465"/>
                      </a:lnTo>
                      <a:lnTo>
                        <a:pt x="1" y="2465"/>
                      </a:lnTo>
                      <a:close/>
                    </a:path>
                  </a:pathLst>
                </a:custGeom>
                <a:noFill/>
                <a:ln w="9525" cap="flat" cmpd="sng">
                  <a:solidFill>
                    <a:srgbClr val="81F5FF"/>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32" name="Google Shape;732;p47"/>
          <p:cNvSpPr txBox="1">
            <a:spLocks noGrp="1"/>
          </p:cNvSpPr>
          <p:nvPr>
            <p:ph type="subTitle" idx="1"/>
          </p:nvPr>
        </p:nvSpPr>
        <p:spPr>
          <a:xfrm>
            <a:off x="579265" y="2390830"/>
            <a:ext cx="2921232" cy="5194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t>FREE : </a:t>
            </a:r>
          </a:p>
          <a:p>
            <a:pPr marL="0" lvl="0" indent="0" algn="l" rtl="0">
              <a:spcBef>
                <a:spcPts val="0"/>
              </a:spcBef>
              <a:spcAft>
                <a:spcPts val="0"/>
              </a:spcAft>
              <a:buNone/>
            </a:pPr>
            <a:r>
              <a:rPr lang="en-MY" dirty="0"/>
              <a:t>-       Normal 3.5 GPT Version</a:t>
            </a:r>
          </a:p>
        </p:txBody>
      </p:sp>
      <p:pic>
        <p:nvPicPr>
          <p:cNvPr id="3" name="Picture 2">
            <a:extLst>
              <a:ext uri="{FF2B5EF4-FFF2-40B4-BE49-F238E27FC236}">
                <a16:creationId xmlns:a16="http://schemas.microsoft.com/office/drawing/2014/main" id="{76D57602-670D-463E-85C2-4FC4C7693C0C}"/>
              </a:ext>
            </a:extLst>
          </p:cNvPr>
          <p:cNvPicPr>
            <a:picLocks noChangeAspect="1"/>
          </p:cNvPicPr>
          <p:nvPr/>
        </p:nvPicPr>
        <p:blipFill rotWithShape="1">
          <a:blip r:embed="rId4"/>
          <a:srcRect l="50379" t="15106"/>
          <a:stretch/>
        </p:blipFill>
        <p:spPr>
          <a:xfrm>
            <a:off x="5513525" y="2650537"/>
            <a:ext cx="2076670" cy="1393978"/>
          </a:xfrm>
          <a:prstGeom prst="rect">
            <a:avLst/>
          </a:prstGeom>
        </p:spPr>
      </p:pic>
      <p:sp>
        <p:nvSpPr>
          <p:cNvPr id="42" name="Google Shape;732;p47">
            <a:extLst>
              <a:ext uri="{FF2B5EF4-FFF2-40B4-BE49-F238E27FC236}">
                <a16:creationId xmlns:a16="http://schemas.microsoft.com/office/drawing/2014/main" id="{9DEE489A-3B1E-4191-8736-06133E370C2E}"/>
              </a:ext>
            </a:extLst>
          </p:cNvPr>
          <p:cNvSpPr txBox="1">
            <a:spLocks/>
          </p:cNvSpPr>
          <p:nvPr/>
        </p:nvSpPr>
        <p:spPr>
          <a:xfrm>
            <a:off x="729833" y="2912641"/>
            <a:ext cx="4518074" cy="14896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2pPr>
            <a:lvl3pPr marL="1371600" marR="0" lvl="2"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3pPr>
            <a:lvl4pPr marL="1828800" marR="0" lvl="3"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4pPr>
            <a:lvl5pPr marL="2286000" marR="0" lvl="4"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5pPr>
            <a:lvl6pPr marL="2743200" marR="0" lvl="5"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L="3200400" marR="0" lvl="6"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L="3657600" marR="0" lvl="7" indent="-317500" algn="l" rtl="0">
              <a:lnSpc>
                <a:spcPct val="115000"/>
              </a:lnSpc>
              <a:spcBef>
                <a:spcPts val="16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pPr marL="0" indent="0" algn="l"/>
            <a:r>
              <a:rPr lang="en-US" dirty="0"/>
              <a:t>PLUS : </a:t>
            </a:r>
          </a:p>
          <a:p>
            <a:pPr marL="285750" indent="-285750" algn="l">
              <a:buFontTx/>
              <a:buChar char="-"/>
            </a:pPr>
            <a:r>
              <a:rPr lang="en-US" dirty="0"/>
              <a:t>Legacy 3.5 GPT Version (10 x faster normal GPT)</a:t>
            </a:r>
          </a:p>
          <a:p>
            <a:pPr marL="285750" indent="-285750" algn="l">
              <a:buFontTx/>
              <a:buChar char="-"/>
            </a:pPr>
            <a:r>
              <a:rPr lang="en-US" dirty="0"/>
              <a:t>4.0 Version (limited to 25 prompts/ 3 hour)</a:t>
            </a:r>
          </a:p>
        </p:txBody>
      </p:sp>
    </p:spTree>
  </p:cSld>
  <p:clrMapOvr>
    <a:masterClrMapping/>
  </p:clrMapOvr>
</p:sld>
</file>

<file path=ppt/theme/theme1.xml><?xml version="1.0" encoding="utf-8"?>
<a:theme xmlns:a="http://schemas.openxmlformats.org/drawingml/2006/main" name="Online Tv Shows Pitch Deck by Slidego">
  <a:themeElements>
    <a:clrScheme name="Simple Light">
      <a:dk1>
        <a:srgbClr val="FFFFFF"/>
      </a:dk1>
      <a:lt1>
        <a:srgbClr val="5ED2F1"/>
      </a:lt1>
      <a:dk2>
        <a:srgbClr val="2B88AA"/>
      </a:dk2>
      <a:lt2>
        <a:srgbClr val="D1208D"/>
      </a:lt2>
      <a:accent1>
        <a:srgbClr val="203B56"/>
      </a:accent1>
      <a:accent2>
        <a:srgbClr val="FFFFFF"/>
      </a:accent2>
      <a:accent3>
        <a:srgbClr val="81F5FF"/>
      </a:accent3>
      <a:accent4>
        <a:srgbClr val="2B88AA"/>
      </a:accent4>
      <a:accent5>
        <a:srgbClr val="D1208D"/>
      </a:accent5>
      <a:accent6>
        <a:srgbClr val="203B5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8">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2600"/>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A4ED7585-4E00-AF49-8AA2-3488C58EF919}" vid="{80B2A3F6-1CC5-C345-B925-18F2EACB1167}"/>
    </a:ext>
  </a:extLst>
</a:theme>
</file>

<file path=ppt/theme/theme3.xml><?xml version="1.0" encoding="utf-8"?>
<a:theme xmlns:a="http://schemas.openxmlformats.org/drawingml/2006/main" name="Nontic Interactive Meeting by Slidesgo">
  <a:themeElements>
    <a:clrScheme name="Simple Light">
      <a:dk1>
        <a:srgbClr val="2A2C2F"/>
      </a:dk1>
      <a:lt1>
        <a:srgbClr val="FFFFFF"/>
      </a:lt1>
      <a:dk2>
        <a:srgbClr val="2A2C2F"/>
      </a:dk2>
      <a:lt2>
        <a:srgbClr val="797878"/>
      </a:lt2>
      <a:accent1>
        <a:srgbClr val="A900F2"/>
      </a:accent1>
      <a:accent2>
        <a:srgbClr val="7100F2"/>
      </a:accent2>
      <a:accent3>
        <a:srgbClr val="00F6FF"/>
      </a:accent3>
      <a:accent4>
        <a:srgbClr val="EE00FF"/>
      </a:accent4>
      <a:accent5>
        <a:srgbClr val="3800F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E4B3438F380948B3220D440C035F99" ma:contentTypeVersion="14" ma:contentTypeDescription="Create a new document." ma:contentTypeScope="" ma:versionID="94eade47398b425ed02012173e8ea480">
  <xsd:schema xmlns:xsd="http://www.w3.org/2001/XMLSchema" xmlns:xs="http://www.w3.org/2001/XMLSchema" xmlns:p="http://schemas.microsoft.com/office/2006/metadata/properties" xmlns:ns2="9e3352ef-a40b-42c9-972f-a9674eff13ac" xmlns:ns3="0112afe6-106e-4d81-8412-62ceed9efccc" targetNamespace="http://schemas.microsoft.com/office/2006/metadata/properties" ma:root="true" ma:fieldsID="3696c6892ec170d391167381900f788b" ns2:_="" ns3:_="">
    <xsd:import namespace="9e3352ef-a40b-42c9-972f-a9674eff13ac"/>
    <xsd:import namespace="0112afe6-106e-4d81-8412-62ceed9efcc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3352ef-a40b-42c9-972f-a9674eff13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4e29add-9876-40a3-a872-20e8556ba96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12afe6-106e-4d81-8412-62ceed9efcc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f924fbe-303d-4225-9a04-05cf6b6693fa}" ma:internalName="TaxCatchAll" ma:showField="CatchAllData" ma:web="0112afe6-106e-4d81-8412-62ceed9efccc">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9FC6A2-189E-403B-8CD0-290CAA42ECA7}"/>
</file>

<file path=customXml/itemProps2.xml><?xml version="1.0" encoding="utf-8"?>
<ds:datastoreItem xmlns:ds="http://schemas.openxmlformats.org/officeDocument/2006/customXml" ds:itemID="{74C8AD88-5B59-4222-A059-B3576B0C8DD7}"/>
</file>

<file path=docProps/app.xml><?xml version="1.0" encoding="utf-8"?>
<Properties xmlns="http://schemas.openxmlformats.org/officeDocument/2006/extended-properties" xmlns:vt="http://schemas.openxmlformats.org/officeDocument/2006/docPropsVTypes">
  <TotalTime>546</TotalTime>
  <Words>516</Words>
  <Application>Microsoft Office PowerPoint</Application>
  <PresentationFormat>On-screen Show (16:9)</PresentationFormat>
  <Paragraphs>117</Paragraphs>
  <Slides>34</Slides>
  <Notes>32</Notes>
  <HiddenSlides>0</HiddenSlides>
  <MMClips>1</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34</vt:i4>
      </vt:variant>
    </vt:vector>
  </HeadingPairs>
  <TitlesOfParts>
    <vt:vector size="55" baseType="lpstr">
      <vt:lpstr>Muli</vt:lpstr>
      <vt:lpstr>Helvetica Light</vt:lpstr>
      <vt:lpstr>Helvetica</vt:lpstr>
      <vt:lpstr>Trebuchet MS</vt:lpstr>
      <vt:lpstr>Oswald Regular</vt:lpstr>
      <vt:lpstr>Open Sans</vt:lpstr>
      <vt:lpstr>FUTURA MEDIUM</vt:lpstr>
      <vt:lpstr>Oswald</vt:lpstr>
      <vt:lpstr>ONE PIECE</vt:lpstr>
      <vt:lpstr>Söhne</vt:lpstr>
      <vt:lpstr>Arial</vt:lpstr>
      <vt:lpstr>Roboto</vt:lpstr>
      <vt:lpstr>Saira Semi Condensed</vt:lpstr>
      <vt:lpstr>Prompt</vt:lpstr>
      <vt:lpstr>Abel</vt:lpstr>
      <vt:lpstr>Open Sans Light</vt:lpstr>
      <vt:lpstr>FUTURA MEDIUM</vt:lpstr>
      <vt:lpstr>Futura Light</vt:lpstr>
      <vt:lpstr>Online Tv Shows Pitch Deck by Slidego</vt:lpstr>
      <vt:lpstr>1_Office Theme</vt:lpstr>
      <vt:lpstr>Nontic Interactive Meeting by Slidesgo</vt:lpstr>
      <vt:lpstr>PowerPoint Presentation</vt:lpstr>
      <vt:lpstr>PowerPoint Presentation</vt:lpstr>
      <vt:lpstr>THE ART OF PROMPTING</vt:lpstr>
      <vt:lpstr>PowerPoint Presentation</vt:lpstr>
      <vt:lpstr>CLASS OBJECTIVES</vt:lpstr>
      <vt:lpstr>CLASS AGENDA</vt:lpstr>
      <vt:lpstr>What is ChatGPT ?</vt:lpstr>
      <vt:lpstr>INTRODUCTION</vt:lpstr>
      <vt:lpstr>PACKAGE PLAN</vt:lpstr>
      <vt:lpstr>TECHNACILITY TO PROMPT</vt:lpstr>
      <vt:lpstr>1. Know Your Objective</vt:lpstr>
      <vt:lpstr>Know Your Objective</vt:lpstr>
      <vt:lpstr>Context Of Matters</vt:lpstr>
      <vt:lpstr>PROMPT LIKE A PRO !</vt:lpstr>
      <vt:lpstr>GENERAL PROMPT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PROMPTING IN MIDJOURNEY</vt:lpstr>
      <vt:lpstr>GENERAL PROMPT</vt:lpstr>
      <vt:lpstr>TYPE OF PHOTO</vt:lpstr>
      <vt:lpstr>PARAMETER</vt:lpstr>
      <vt:lpstr>PowerPoint Presentation</vt:lpstr>
      <vt:lpstr>PowerPoint Presentation</vt:lpstr>
      <vt:lpstr>PowerPoint Presentation</vt:lpstr>
      <vt:lpstr>PowerPoint Presentation</vt:lpstr>
      <vt:lpstr>PowerPoint Presentation</vt:lpstr>
      <vt:lpstr>PowerPoint Presentation</vt:lpstr>
      <vt:lpstr>THE END</vt:lpstr>
      <vt:lpstr> "A.I.: Empowering Business Beyond Imagination."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TV SHOWS</dc:title>
  <dc:creator>USER</dc:creator>
  <cp:lastModifiedBy>Akmal Suhaimi</cp:lastModifiedBy>
  <cp:revision>9</cp:revision>
  <dcterms:modified xsi:type="dcterms:W3CDTF">2023-06-09T09:01:14Z</dcterms:modified>
</cp:coreProperties>
</file>